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74"/>
  </p:notesMasterIdLst>
  <p:sldIdLst>
    <p:sldId id="257" r:id="rId2"/>
    <p:sldId id="258" r:id="rId3"/>
    <p:sldId id="649" r:id="rId4"/>
    <p:sldId id="690" r:id="rId5"/>
    <p:sldId id="691" r:id="rId6"/>
    <p:sldId id="692" r:id="rId7"/>
    <p:sldId id="461" r:id="rId8"/>
    <p:sldId id="693" r:id="rId9"/>
    <p:sldId id="647" r:id="rId10"/>
    <p:sldId id="657" r:id="rId11"/>
    <p:sldId id="658" r:id="rId12"/>
    <p:sldId id="659" r:id="rId13"/>
    <p:sldId id="660" r:id="rId14"/>
    <p:sldId id="661" r:id="rId15"/>
    <p:sldId id="662" r:id="rId16"/>
    <p:sldId id="521" r:id="rId17"/>
    <p:sldId id="698" r:id="rId18"/>
    <p:sldId id="467" r:id="rId19"/>
    <p:sldId id="522" r:id="rId20"/>
    <p:sldId id="468" r:id="rId21"/>
    <p:sldId id="469" r:id="rId22"/>
    <p:sldId id="470" r:id="rId23"/>
    <p:sldId id="603" r:id="rId24"/>
    <p:sldId id="471" r:id="rId25"/>
    <p:sldId id="472" r:id="rId26"/>
    <p:sldId id="605" r:id="rId27"/>
    <p:sldId id="474" r:id="rId28"/>
    <p:sldId id="475" r:id="rId29"/>
    <p:sldId id="476" r:id="rId30"/>
    <p:sldId id="477" r:id="rId31"/>
    <p:sldId id="478" r:id="rId32"/>
    <p:sldId id="479" r:id="rId33"/>
    <p:sldId id="480" r:id="rId34"/>
    <p:sldId id="694" r:id="rId35"/>
    <p:sldId id="606" r:id="rId36"/>
    <p:sldId id="695" r:id="rId37"/>
    <p:sldId id="696" r:id="rId38"/>
    <p:sldId id="697" r:id="rId39"/>
    <p:sldId id="523" r:id="rId40"/>
    <p:sldId id="699" r:id="rId41"/>
    <p:sldId id="482" r:id="rId42"/>
    <p:sldId id="484" r:id="rId43"/>
    <p:sldId id="485" r:id="rId44"/>
    <p:sldId id="486" r:id="rId45"/>
    <p:sldId id="487" r:id="rId46"/>
    <p:sldId id="524" r:id="rId47"/>
    <p:sldId id="700" r:id="rId48"/>
    <p:sldId id="640" r:id="rId49"/>
    <p:sldId id="489" r:id="rId50"/>
    <p:sldId id="490" r:id="rId51"/>
    <p:sldId id="491" r:id="rId52"/>
    <p:sldId id="525" r:id="rId53"/>
    <p:sldId id="701" r:id="rId54"/>
    <p:sldId id="492" r:id="rId55"/>
    <p:sldId id="493" r:id="rId56"/>
    <p:sldId id="495" r:id="rId57"/>
    <p:sldId id="496" r:id="rId58"/>
    <p:sldId id="497" r:id="rId59"/>
    <p:sldId id="526" r:id="rId60"/>
    <p:sldId id="702" r:id="rId61"/>
    <p:sldId id="500" r:id="rId62"/>
    <p:sldId id="501" r:id="rId63"/>
    <p:sldId id="528" r:id="rId64"/>
    <p:sldId id="503" r:id="rId65"/>
    <p:sldId id="504" r:id="rId66"/>
    <p:sldId id="505" r:id="rId67"/>
    <p:sldId id="506" r:id="rId68"/>
    <p:sldId id="507" r:id="rId69"/>
    <p:sldId id="508" r:id="rId70"/>
    <p:sldId id="531" r:id="rId71"/>
    <p:sldId id="541" r:id="rId72"/>
    <p:sldId id="542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3" autoAdjust="0"/>
    <p:restoredTop sz="85185" autoAdjust="0"/>
  </p:normalViewPr>
  <p:slideViewPr>
    <p:cSldViewPr snapToGrid="0" snapToObjects="1">
      <p:cViewPr>
        <p:scale>
          <a:sx n="103" d="100"/>
          <a:sy n="103" d="100"/>
        </p:scale>
        <p:origin x="199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B4D17-4ED2-4221-BAEB-0E1ECB52F87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33497-2E1A-4902-9F0B-5301E7A66F74}">
      <dgm:prSet phldrT="[Text]" custT="1"/>
      <dgm:spPr/>
      <dgm:t>
        <a:bodyPr/>
        <a:lstStyle/>
        <a:p>
          <a:pPr algn="l"/>
          <a:r>
            <a:rPr lang="en-US" sz="1600" b="1" dirty="0"/>
            <a:t>Big Ideas </a:t>
          </a:r>
        </a:p>
        <a:p>
          <a:pPr algn="l"/>
          <a:r>
            <a:rPr lang="en-US" sz="1400" dirty="0"/>
            <a:t>1. Make Content Comprehensible </a:t>
          </a:r>
        </a:p>
        <a:p>
          <a:pPr algn="l"/>
          <a:r>
            <a:rPr lang="en-US" sz="1400" dirty="0"/>
            <a:t>2. Develop Academic Language</a:t>
          </a:r>
        </a:p>
      </dgm:t>
    </dgm:pt>
    <dgm:pt modelId="{022B928F-C121-4E88-95D4-C5B44DD78DAC}" type="parTrans" cxnId="{6A97505F-3F65-4580-B0ED-19910F80EFFB}">
      <dgm:prSet/>
      <dgm:spPr/>
      <dgm:t>
        <a:bodyPr/>
        <a:lstStyle/>
        <a:p>
          <a:endParaRPr lang="en-US"/>
        </a:p>
      </dgm:t>
    </dgm:pt>
    <dgm:pt modelId="{5D080F10-E7C2-4699-ADC7-992AA2B0E1F6}" type="sibTrans" cxnId="{6A97505F-3F65-4580-B0ED-19910F80EFFB}">
      <dgm:prSet/>
      <dgm:spPr/>
      <dgm:t>
        <a:bodyPr/>
        <a:lstStyle/>
        <a:p>
          <a:endParaRPr lang="en-US"/>
        </a:p>
      </dgm:t>
    </dgm:pt>
    <dgm:pt modelId="{0AA5EA78-82D8-46BB-B8DF-6C243F7D9C79}">
      <dgm:prSet phldrT="[Text]" custT="1"/>
      <dgm:spPr/>
      <dgm:t>
        <a:bodyPr/>
        <a:lstStyle/>
        <a:p>
          <a:pPr algn="l"/>
          <a:r>
            <a:rPr lang="en-US" sz="1600" b="1" dirty="0"/>
            <a:t>Big Responsibilities</a:t>
          </a:r>
        </a:p>
        <a:p>
          <a:pPr algn="l"/>
          <a:r>
            <a:rPr lang="en-US" sz="1400" dirty="0"/>
            <a:t>1. Communicated</a:t>
          </a:r>
        </a:p>
        <a:p>
          <a:pPr algn="l"/>
          <a:r>
            <a:rPr lang="en-US" sz="1400" dirty="0"/>
            <a:t>2. Sequenced</a:t>
          </a:r>
        </a:p>
        <a:p>
          <a:pPr algn="l"/>
          <a:r>
            <a:rPr lang="en-US" sz="1400" dirty="0"/>
            <a:t>3. </a:t>
          </a:r>
          <a:r>
            <a:rPr lang="en-US" sz="1400" dirty="0" err="1"/>
            <a:t>Scaffolded</a:t>
          </a:r>
          <a:endParaRPr lang="en-US" sz="1400" dirty="0"/>
        </a:p>
      </dgm:t>
    </dgm:pt>
    <dgm:pt modelId="{B8E64441-5F83-451E-B28D-053C7B3CAB46}" type="parTrans" cxnId="{591F64AD-F33C-439C-B371-41FF7F623801}">
      <dgm:prSet/>
      <dgm:spPr/>
      <dgm:t>
        <a:bodyPr/>
        <a:lstStyle/>
        <a:p>
          <a:endParaRPr lang="en-US"/>
        </a:p>
      </dgm:t>
    </dgm:pt>
    <dgm:pt modelId="{5F28F525-F0AE-4F35-844F-D459E10B380B}" type="sibTrans" cxnId="{591F64AD-F33C-439C-B371-41FF7F623801}">
      <dgm:prSet/>
      <dgm:spPr/>
      <dgm:t>
        <a:bodyPr/>
        <a:lstStyle/>
        <a:p>
          <a:endParaRPr lang="en-US"/>
        </a:p>
      </dgm:t>
    </dgm:pt>
    <dgm:pt modelId="{3AD2F78D-16E9-4D71-84C1-73F99FF0F2E7}">
      <dgm:prSet phldrT="[Text]" custT="1"/>
      <dgm:spPr/>
      <dgm:t>
        <a:bodyPr/>
        <a:lstStyle/>
        <a:p>
          <a:pPr algn="l"/>
          <a:r>
            <a:rPr lang="en-US" sz="1600" b="1" dirty="0"/>
            <a:t>Student Expectations</a:t>
          </a:r>
        </a:p>
        <a:p>
          <a:pPr algn="l"/>
          <a:r>
            <a:rPr lang="en-US" sz="1400" dirty="0"/>
            <a:t>1. Listening</a:t>
          </a:r>
        </a:p>
        <a:p>
          <a:pPr algn="l"/>
          <a:r>
            <a:rPr lang="en-US" sz="1400" dirty="0"/>
            <a:t>2. Speaking</a:t>
          </a:r>
        </a:p>
        <a:p>
          <a:pPr algn="l"/>
          <a:r>
            <a:rPr lang="en-US" sz="1400" dirty="0"/>
            <a:t>3. Reading</a:t>
          </a:r>
        </a:p>
        <a:p>
          <a:pPr algn="l"/>
          <a:r>
            <a:rPr lang="en-US" sz="1400" dirty="0"/>
            <a:t>4. Writing</a:t>
          </a:r>
        </a:p>
        <a:p>
          <a:pPr algn="l"/>
          <a:r>
            <a:rPr lang="en-US" sz="1400" dirty="0"/>
            <a:t>5. Learning </a:t>
          </a:r>
          <a:r>
            <a:rPr lang="en-US" sz="1100" dirty="0"/>
            <a:t>Strategies</a:t>
          </a:r>
        </a:p>
      </dgm:t>
    </dgm:pt>
    <dgm:pt modelId="{1025DACD-DB3C-4E74-AB76-52E2D6297867}" type="parTrans" cxnId="{D1D41CA7-474D-4C55-88DD-2D76851B7BCD}">
      <dgm:prSet/>
      <dgm:spPr/>
      <dgm:t>
        <a:bodyPr/>
        <a:lstStyle/>
        <a:p>
          <a:endParaRPr lang="en-US"/>
        </a:p>
      </dgm:t>
    </dgm:pt>
    <dgm:pt modelId="{A7FAFAAC-0F92-4A95-9ABE-1C037F6EA704}" type="sibTrans" cxnId="{D1D41CA7-474D-4C55-88DD-2D76851B7BCD}">
      <dgm:prSet/>
      <dgm:spPr/>
      <dgm:t>
        <a:bodyPr/>
        <a:lstStyle/>
        <a:p>
          <a:endParaRPr lang="en-US"/>
        </a:p>
      </dgm:t>
    </dgm:pt>
    <dgm:pt modelId="{2B519994-45F6-49B9-B6F2-E36B9CF0A4FD}">
      <dgm:prSet phldrT="[Text]" custT="1"/>
      <dgm:spPr/>
      <dgm:t>
        <a:bodyPr/>
        <a:lstStyle/>
        <a:p>
          <a:pPr algn="l"/>
          <a:r>
            <a:rPr lang="en-US" sz="1600" b="1" dirty="0"/>
            <a:t>PLDs (L, S, R, W)</a:t>
          </a:r>
        </a:p>
        <a:p>
          <a:pPr algn="l"/>
          <a:r>
            <a:rPr lang="en-US" sz="1400" dirty="0"/>
            <a:t>1. Beginning</a:t>
          </a:r>
        </a:p>
        <a:p>
          <a:pPr algn="l"/>
          <a:r>
            <a:rPr lang="en-US" sz="1400" dirty="0"/>
            <a:t>2. Intermediate</a:t>
          </a:r>
        </a:p>
        <a:p>
          <a:pPr algn="l"/>
          <a:r>
            <a:rPr lang="en-US" sz="1400" dirty="0"/>
            <a:t>3. Advanced</a:t>
          </a:r>
        </a:p>
        <a:p>
          <a:pPr algn="l"/>
          <a:r>
            <a:rPr lang="en-US" sz="1400" dirty="0"/>
            <a:t>4. Advanced High</a:t>
          </a:r>
        </a:p>
      </dgm:t>
    </dgm:pt>
    <dgm:pt modelId="{97315F42-C424-4676-85BF-1E42790CF49F}" type="parTrans" cxnId="{35644E2A-7017-4C2F-9E8D-C1A1A67B8A0E}">
      <dgm:prSet/>
      <dgm:spPr/>
      <dgm:t>
        <a:bodyPr/>
        <a:lstStyle/>
        <a:p>
          <a:endParaRPr lang="en-US"/>
        </a:p>
      </dgm:t>
    </dgm:pt>
    <dgm:pt modelId="{E5D0D2B6-B86D-447D-A3B0-C2FFF2792D8E}" type="sibTrans" cxnId="{35644E2A-7017-4C2F-9E8D-C1A1A67B8A0E}">
      <dgm:prSet/>
      <dgm:spPr/>
      <dgm:t>
        <a:bodyPr/>
        <a:lstStyle/>
        <a:p>
          <a:endParaRPr lang="en-US"/>
        </a:p>
      </dgm:t>
    </dgm:pt>
    <dgm:pt modelId="{5855982A-9250-4516-A05C-BEE90BE1C60A}" type="pres">
      <dgm:prSet presAssocID="{D14B4D17-4ED2-4221-BAEB-0E1ECB52F8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D47A2-014A-4122-8406-51C4AFD8F44E}" type="pres">
      <dgm:prSet presAssocID="{D14B4D17-4ED2-4221-BAEB-0E1ECB52F877}" presName="diamond" presStyleLbl="bgShp" presStyleIdx="0" presStyleCnt="1" custLinFactNeighborY="-1449"/>
      <dgm:spPr/>
    </dgm:pt>
    <dgm:pt modelId="{3D47F994-D99F-4BFB-B0BC-5F557206D9EB}" type="pres">
      <dgm:prSet presAssocID="{D14B4D17-4ED2-4221-BAEB-0E1ECB52F87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5167B-E899-4649-B636-99459A81D0BD}" type="pres">
      <dgm:prSet presAssocID="{D14B4D17-4ED2-4221-BAEB-0E1ECB52F87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DF9A1-7433-48B3-88A4-6C2AAED0C340}" type="pres">
      <dgm:prSet presAssocID="{D14B4D17-4ED2-4221-BAEB-0E1ECB52F87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76030-1DE8-4431-BFB5-97E83ECCC63A}" type="pres">
      <dgm:prSet presAssocID="{D14B4D17-4ED2-4221-BAEB-0E1ECB52F877}" presName="quad4" presStyleLbl="node1" presStyleIdx="3" presStyleCnt="4" custScaleX="100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07FFF-3746-DA44-8543-535FAE0A2DB7}" type="presOf" srcId="{F9733497-2E1A-4902-9F0B-5301E7A66F74}" destId="{3D47F994-D99F-4BFB-B0BC-5F557206D9EB}" srcOrd="0" destOrd="0" presId="urn:microsoft.com/office/officeart/2005/8/layout/matrix3"/>
    <dgm:cxn modelId="{38D3B1E0-F9E5-5844-A6A5-EC7ED9FCA675}" type="presOf" srcId="{3AD2F78D-16E9-4D71-84C1-73F99FF0F2E7}" destId="{1C3DF9A1-7433-48B3-88A4-6C2AAED0C340}" srcOrd="0" destOrd="0" presId="urn:microsoft.com/office/officeart/2005/8/layout/matrix3"/>
    <dgm:cxn modelId="{6A97505F-3F65-4580-B0ED-19910F80EFFB}" srcId="{D14B4D17-4ED2-4221-BAEB-0E1ECB52F877}" destId="{F9733497-2E1A-4902-9F0B-5301E7A66F74}" srcOrd="0" destOrd="0" parTransId="{022B928F-C121-4E88-95D4-C5B44DD78DAC}" sibTransId="{5D080F10-E7C2-4699-ADC7-992AA2B0E1F6}"/>
    <dgm:cxn modelId="{35644E2A-7017-4C2F-9E8D-C1A1A67B8A0E}" srcId="{D14B4D17-4ED2-4221-BAEB-0E1ECB52F877}" destId="{2B519994-45F6-49B9-B6F2-E36B9CF0A4FD}" srcOrd="3" destOrd="0" parTransId="{97315F42-C424-4676-85BF-1E42790CF49F}" sibTransId="{E5D0D2B6-B86D-447D-A3B0-C2FFF2792D8E}"/>
    <dgm:cxn modelId="{7580BEBC-6536-6244-873F-F6453D9E76A1}" type="presOf" srcId="{D14B4D17-4ED2-4221-BAEB-0E1ECB52F877}" destId="{5855982A-9250-4516-A05C-BEE90BE1C60A}" srcOrd="0" destOrd="0" presId="urn:microsoft.com/office/officeart/2005/8/layout/matrix3"/>
    <dgm:cxn modelId="{D1D41CA7-474D-4C55-88DD-2D76851B7BCD}" srcId="{D14B4D17-4ED2-4221-BAEB-0E1ECB52F877}" destId="{3AD2F78D-16E9-4D71-84C1-73F99FF0F2E7}" srcOrd="2" destOrd="0" parTransId="{1025DACD-DB3C-4E74-AB76-52E2D6297867}" sibTransId="{A7FAFAAC-0F92-4A95-9ABE-1C037F6EA704}"/>
    <dgm:cxn modelId="{591F64AD-F33C-439C-B371-41FF7F623801}" srcId="{D14B4D17-4ED2-4221-BAEB-0E1ECB52F877}" destId="{0AA5EA78-82D8-46BB-B8DF-6C243F7D9C79}" srcOrd="1" destOrd="0" parTransId="{B8E64441-5F83-451E-B28D-053C7B3CAB46}" sibTransId="{5F28F525-F0AE-4F35-844F-D459E10B380B}"/>
    <dgm:cxn modelId="{5C0C252B-3004-1546-B70C-EBDA62372346}" type="presOf" srcId="{2B519994-45F6-49B9-B6F2-E36B9CF0A4FD}" destId="{D4276030-1DE8-4431-BFB5-97E83ECCC63A}" srcOrd="0" destOrd="0" presId="urn:microsoft.com/office/officeart/2005/8/layout/matrix3"/>
    <dgm:cxn modelId="{4DA849A2-470E-D244-874D-4E731E48D16F}" type="presOf" srcId="{0AA5EA78-82D8-46BB-B8DF-6C243F7D9C79}" destId="{C0C5167B-E899-4649-B636-99459A81D0BD}" srcOrd="0" destOrd="0" presId="urn:microsoft.com/office/officeart/2005/8/layout/matrix3"/>
    <dgm:cxn modelId="{0870CC06-8610-3142-93DB-1A81AD3EB8B5}" type="presParOf" srcId="{5855982A-9250-4516-A05C-BEE90BE1C60A}" destId="{9B6D47A2-014A-4122-8406-51C4AFD8F44E}" srcOrd="0" destOrd="0" presId="urn:microsoft.com/office/officeart/2005/8/layout/matrix3"/>
    <dgm:cxn modelId="{DC48D70C-AF6F-364C-95ED-0BEABC839CBB}" type="presParOf" srcId="{5855982A-9250-4516-A05C-BEE90BE1C60A}" destId="{3D47F994-D99F-4BFB-B0BC-5F557206D9EB}" srcOrd="1" destOrd="0" presId="urn:microsoft.com/office/officeart/2005/8/layout/matrix3"/>
    <dgm:cxn modelId="{B1A3B087-55AD-BD45-9D58-66C09BDFED7B}" type="presParOf" srcId="{5855982A-9250-4516-A05C-BEE90BE1C60A}" destId="{C0C5167B-E899-4649-B636-99459A81D0BD}" srcOrd="2" destOrd="0" presId="urn:microsoft.com/office/officeart/2005/8/layout/matrix3"/>
    <dgm:cxn modelId="{1AD3622D-148F-BE4F-A73E-34995B6C70EA}" type="presParOf" srcId="{5855982A-9250-4516-A05C-BEE90BE1C60A}" destId="{1C3DF9A1-7433-48B3-88A4-6C2AAED0C340}" srcOrd="3" destOrd="0" presId="urn:microsoft.com/office/officeart/2005/8/layout/matrix3"/>
    <dgm:cxn modelId="{7D662D27-0505-CA42-BBAB-329B6E27ACF9}" type="presParOf" srcId="{5855982A-9250-4516-A05C-BEE90BE1C60A}" destId="{D4276030-1DE8-4431-BFB5-97E83ECCC63A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ED854-EA87-4448-B6A6-5BF943221FE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7BBECA-A6F0-46E9-8A83-FDE3CAE808D0}">
      <dgm:prSet phldrT="[Text]"/>
      <dgm:spPr/>
      <dgm:t>
        <a:bodyPr/>
        <a:lstStyle/>
        <a:p>
          <a:r>
            <a:rPr lang="en-US" dirty="0"/>
            <a:t>STAAR</a:t>
          </a:r>
        </a:p>
      </dgm:t>
    </dgm:pt>
    <dgm:pt modelId="{53D2C5B8-62CD-4F97-8C2A-B651CDD53459}" type="parTrans" cxnId="{5980FDE4-7E91-417C-84DA-CCF5DC1D8FCF}">
      <dgm:prSet/>
      <dgm:spPr/>
      <dgm:t>
        <a:bodyPr/>
        <a:lstStyle/>
        <a:p>
          <a:endParaRPr lang="en-US"/>
        </a:p>
      </dgm:t>
    </dgm:pt>
    <dgm:pt modelId="{5021A22D-F844-4773-8CA6-29F348F1895B}" type="sibTrans" cxnId="{5980FDE4-7E91-417C-84DA-CCF5DC1D8FCF}">
      <dgm:prSet/>
      <dgm:spPr/>
      <dgm:t>
        <a:bodyPr/>
        <a:lstStyle/>
        <a:p>
          <a:endParaRPr lang="en-US"/>
        </a:p>
      </dgm:t>
    </dgm:pt>
    <dgm:pt modelId="{6434DBC6-DD31-4BAC-AC9A-D423EB35CEF4}">
      <dgm:prSet phldrT="[Text]"/>
      <dgm:spPr/>
      <dgm:t>
        <a:bodyPr/>
        <a:lstStyle/>
        <a:p>
          <a:r>
            <a:rPr lang="en-US" dirty="0"/>
            <a:t>TELPAS</a:t>
          </a:r>
        </a:p>
      </dgm:t>
    </dgm:pt>
    <dgm:pt modelId="{8086E6CA-0F0E-497F-A1CF-091DBE2B4893}" type="parTrans" cxnId="{FAA600B3-3C10-465A-90EB-A503FC170EC0}">
      <dgm:prSet/>
      <dgm:spPr/>
      <dgm:t>
        <a:bodyPr/>
        <a:lstStyle/>
        <a:p>
          <a:endParaRPr lang="en-US"/>
        </a:p>
      </dgm:t>
    </dgm:pt>
    <dgm:pt modelId="{D9EBB3C3-6DA9-464F-8ACA-131A1040AA43}" type="sibTrans" cxnId="{FAA600B3-3C10-465A-90EB-A503FC170EC0}">
      <dgm:prSet/>
      <dgm:spPr/>
      <dgm:t>
        <a:bodyPr/>
        <a:lstStyle/>
        <a:p>
          <a:endParaRPr lang="en-US"/>
        </a:p>
      </dgm:t>
    </dgm:pt>
    <dgm:pt modelId="{829B9FBE-79D4-4EAF-8AFD-A2957AE9D39A}" type="pres">
      <dgm:prSet presAssocID="{198ED854-EA87-4448-B6A6-5BF943221FE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ECA43-283F-4AA0-95FC-F693B3F60536}" type="pres">
      <dgm:prSet presAssocID="{198ED854-EA87-4448-B6A6-5BF943221FED}" presName="divider" presStyleLbl="fgShp" presStyleIdx="0" presStyleCnt="1" custLinFactNeighborY="-8333"/>
      <dgm:spPr/>
    </dgm:pt>
    <dgm:pt modelId="{82C3A90A-85BA-49D1-9BE7-80638DBD3774}" type="pres">
      <dgm:prSet presAssocID="{DC7BBECA-A6F0-46E9-8A83-FDE3CAE808D0}" presName="downArrow" presStyleLbl="node1" presStyleIdx="0" presStyleCnt="2"/>
      <dgm:spPr/>
    </dgm:pt>
    <dgm:pt modelId="{B1AAAF7D-ACE6-4C09-B211-64DCBF0CE906}" type="pres">
      <dgm:prSet presAssocID="{DC7BBECA-A6F0-46E9-8A83-FDE3CAE808D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E7C3E-7629-48D4-BE3C-991DC9F8775F}" type="pres">
      <dgm:prSet presAssocID="{6434DBC6-DD31-4BAC-AC9A-D423EB35CEF4}" presName="upArrow" presStyleLbl="node1" presStyleIdx="1" presStyleCnt="2" custLinFactNeighborX="-1667" custLinFactNeighborY="-9375"/>
      <dgm:spPr/>
    </dgm:pt>
    <dgm:pt modelId="{E1162478-D05A-48CD-9EE8-313B145E344F}" type="pres">
      <dgm:prSet presAssocID="{6434DBC6-DD31-4BAC-AC9A-D423EB35CEF4}" presName="upArrowText" presStyleLbl="revTx" presStyleIdx="1" presStyleCnt="2" custLinFactNeighborY="-7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A2505B-30C3-BF48-9E1B-BADF33FD8745}" type="presOf" srcId="{6434DBC6-DD31-4BAC-AC9A-D423EB35CEF4}" destId="{E1162478-D05A-48CD-9EE8-313B145E344F}" srcOrd="0" destOrd="0" presId="urn:microsoft.com/office/officeart/2005/8/layout/arrow3"/>
    <dgm:cxn modelId="{265798EE-4529-C34A-BA2D-8A3FB620A1AE}" type="presOf" srcId="{DC7BBECA-A6F0-46E9-8A83-FDE3CAE808D0}" destId="{B1AAAF7D-ACE6-4C09-B211-64DCBF0CE906}" srcOrd="0" destOrd="0" presId="urn:microsoft.com/office/officeart/2005/8/layout/arrow3"/>
    <dgm:cxn modelId="{5980FDE4-7E91-417C-84DA-CCF5DC1D8FCF}" srcId="{198ED854-EA87-4448-B6A6-5BF943221FED}" destId="{DC7BBECA-A6F0-46E9-8A83-FDE3CAE808D0}" srcOrd="0" destOrd="0" parTransId="{53D2C5B8-62CD-4F97-8C2A-B651CDD53459}" sibTransId="{5021A22D-F844-4773-8CA6-29F348F1895B}"/>
    <dgm:cxn modelId="{43996183-D4D6-274E-97F6-907009224AE9}" type="presOf" srcId="{198ED854-EA87-4448-B6A6-5BF943221FED}" destId="{829B9FBE-79D4-4EAF-8AFD-A2957AE9D39A}" srcOrd="0" destOrd="0" presId="urn:microsoft.com/office/officeart/2005/8/layout/arrow3"/>
    <dgm:cxn modelId="{FAA600B3-3C10-465A-90EB-A503FC170EC0}" srcId="{198ED854-EA87-4448-B6A6-5BF943221FED}" destId="{6434DBC6-DD31-4BAC-AC9A-D423EB35CEF4}" srcOrd="1" destOrd="0" parTransId="{8086E6CA-0F0E-497F-A1CF-091DBE2B4893}" sibTransId="{D9EBB3C3-6DA9-464F-8ACA-131A1040AA43}"/>
    <dgm:cxn modelId="{33A8F250-059E-9F40-BA05-01380FA7BFD7}" type="presParOf" srcId="{829B9FBE-79D4-4EAF-8AFD-A2957AE9D39A}" destId="{6C3ECA43-283F-4AA0-95FC-F693B3F60536}" srcOrd="0" destOrd="0" presId="urn:microsoft.com/office/officeart/2005/8/layout/arrow3"/>
    <dgm:cxn modelId="{E102F0E7-9BBF-8C46-89AB-694E93FAEFF1}" type="presParOf" srcId="{829B9FBE-79D4-4EAF-8AFD-A2957AE9D39A}" destId="{82C3A90A-85BA-49D1-9BE7-80638DBD3774}" srcOrd="1" destOrd="0" presId="urn:microsoft.com/office/officeart/2005/8/layout/arrow3"/>
    <dgm:cxn modelId="{D42402EE-76E8-7741-B579-EC4387B607F3}" type="presParOf" srcId="{829B9FBE-79D4-4EAF-8AFD-A2957AE9D39A}" destId="{B1AAAF7D-ACE6-4C09-B211-64DCBF0CE906}" srcOrd="2" destOrd="0" presId="urn:microsoft.com/office/officeart/2005/8/layout/arrow3"/>
    <dgm:cxn modelId="{395AFD8D-F15D-EB41-A296-9C7F7CA52671}" type="presParOf" srcId="{829B9FBE-79D4-4EAF-8AFD-A2957AE9D39A}" destId="{DACE7C3E-7629-48D4-BE3C-991DC9F8775F}" srcOrd="3" destOrd="0" presId="urn:microsoft.com/office/officeart/2005/8/layout/arrow3"/>
    <dgm:cxn modelId="{7686C2FD-33A4-B043-9102-4FD4B456AB4D}" type="presParOf" srcId="{829B9FBE-79D4-4EAF-8AFD-A2957AE9D39A}" destId="{E1162478-D05A-48CD-9EE8-313B145E344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93F6A7-96D5-46C6-9396-E2A969168399}" type="doc">
      <dgm:prSet loTypeId="urn:microsoft.com/office/officeart/2005/8/layout/hProcess7#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934A037-11EC-4A12-9703-A5CEA0B83634}">
      <dgm:prSet phldrT="[Text]" custT="1"/>
      <dgm:spPr/>
      <dgm:t>
        <a:bodyPr/>
        <a:lstStyle/>
        <a:p>
          <a:pPr algn="r"/>
          <a:r>
            <a:rPr lang="en-US" sz="2000" b="1" dirty="0"/>
            <a:t>Written Responses</a:t>
          </a:r>
        </a:p>
      </dgm:t>
    </dgm:pt>
    <dgm:pt modelId="{9BB46EF3-6FB2-47E6-943E-4887AC56A61B}" type="parTrans" cxnId="{3CE9B5F8-F72E-4D4B-B3C3-25A57ED5B155}">
      <dgm:prSet/>
      <dgm:spPr/>
      <dgm:t>
        <a:bodyPr/>
        <a:lstStyle/>
        <a:p>
          <a:endParaRPr lang="en-US"/>
        </a:p>
      </dgm:t>
    </dgm:pt>
    <dgm:pt modelId="{AFF88B31-A276-4537-977C-AAEB7E72AABF}" type="sibTrans" cxnId="{3CE9B5F8-F72E-4D4B-B3C3-25A57ED5B155}">
      <dgm:prSet/>
      <dgm:spPr/>
      <dgm:t>
        <a:bodyPr/>
        <a:lstStyle/>
        <a:p>
          <a:endParaRPr lang="en-US"/>
        </a:p>
      </dgm:t>
    </dgm:pt>
    <dgm:pt modelId="{8A2E02DF-A6F3-49F6-9234-1769A4196DF1}">
      <dgm:prSet phldrT="[Text]" custT="1"/>
      <dgm:spPr/>
      <dgm:t>
        <a:bodyPr/>
        <a:lstStyle/>
        <a:p>
          <a:pPr marL="236538" indent="0"/>
          <a:r>
            <a:rPr lang="en-US" sz="2000" dirty="0"/>
            <a:t>Hold up paper</a:t>
          </a:r>
        </a:p>
      </dgm:t>
    </dgm:pt>
    <dgm:pt modelId="{40C2E26D-17C5-46D3-A48F-A6A7C0DABE1D}" type="parTrans" cxnId="{5FC81FE8-E4A5-4AD7-A912-BDA8ACB1B515}">
      <dgm:prSet/>
      <dgm:spPr/>
      <dgm:t>
        <a:bodyPr/>
        <a:lstStyle/>
        <a:p>
          <a:endParaRPr lang="en-US"/>
        </a:p>
      </dgm:t>
    </dgm:pt>
    <dgm:pt modelId="{10AC7B91-8B49-4AD3-B50A-75C039DC185D}" type="sibTrans" cxnId="{5FC81FE8-E4A5-4AD7-A912-BDA8ACB1B515}">
      <dgm:prSet/>
      <dgm:spPr/>
      <dgm:t>
        <a:bodyPr/>
        <a:lstStyle/>
        <a:p>
          <a:endParaRPr lang="en-US"/>
        </a:p>
      </dgm:t>
    </dgm:pt>
    <dgm:pt modelId="{9198A39B-7233-4E5C-8383-8BE6BAF27A68}">
      <dgm:prSet phldrT="[Text]" custT="1"/>
      <dgm:spPr/>
      <dgm:t>
        <a:bodyPr/>
        <a:lstStyle/>
        <a:p>
          <a:pPr marL="236538" indent="0"/>
          <a:r>
            <a:rPr lang="en-US" sz="2000" dirty="0"/>
            <a:t>White boards</a:t>
          </a:r>
        </a:p>
      </dgm:t>
    </dgm:pt>
    <dgm:pt modelId="{45509A60-8845-4CA4-8C57-F9833175A4AE}" type="parTrans" cxnId="{4C3E7F16-58E8-4759-9D6C-E10E5F7F8615}">
      <dgm:prSet/>
      <dgm:spPr/>
      <dgm:t>
        <a:bodyPr/>
        <a:lstStyle/>
        <a:p>
          <a:endParaRPr lang="en-US"/>
        </a:p>
      </dgm:t>
    </dgm:pt>
    <dgm:pt modelId="{55FD3837-E100-4A41-9273-C28F58732EF1}" type="sibTrans" cxnId="{4C3E7F16-58E8-4759-9D6C-E10E5F7F8615}">
      <dgm:prSet/>
      <dgm:spPr/>
      <dgm:t>
        <a:bodyPr/>
        <a:lstStyle/>
        <a:p>
          <a:endParaRPr lang="en-US"/>
        </a:p>
      </dgm:t>
    </dgm:pt>
    <dgm:pt modelId="{2A892F4C-0BC8-45EE-A7E0-E7E61D8A7068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>
                  <a:lumMod val="75000"/>
                </a:schemeClr>
              </a:solidFill>
            </a:rPr>
            <a:t>Ready Responses</a:t>
          </a:r>
        </a:p>
      </dgm:t>
    </dgm:pt>
    <dgm:pt modelId="{A14A1B16-651A-44EA-B911-5DDB15456A82}" type="parTrans" cxnId="{EB7E8BF0-F682-4910-BB20-6FB779A2C9BB}">
      <dgm:prSet/>
      <dgm:spPr/>
      <dgm:t>
        <a:bodyPr/>
        <a:lstStyle/>
        <a:p>
          <a:endParaRPr lang="en-US"/>
        </a:p>
      </dgm:t>
    </dgm:pt>
    <dgm:pt modelId="{6D25B517-1B4B-402C-9534-392DCD87D5FD}" type="sibTrans" cxnId="{EB7E8BF0-F682-4910-BB20-6FB779A2C9BB}">
      <dgm:prSet/>
      <dgm:spPr/>
      <dgm:t>
        <a:bodyPr/>
        <a:lstStyle/>
        <a:p>
          <a:endParaRPr lang="en-US"/>
        </a:p>
      </dgm:t>
    </dgm:pt>
    <dgm:pt modelId="{5B71B337-235C-49B8-B4D1-264E153A2005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Hands up when ready</a:t>
          </a:r>
        </a:p>
      </dgm:t>
    </dgm:pt>
    <dgm:pt modelId="{3A3FC984-FCA8-4E30-985D-D107E3E71F8B}" type="parTrans" cxnId="{188FBA05-41B9-42F8-8D4B-3A3E680793C5}">
      <dgm:prSet/>
      <dgm:spPr/>
      <dgm:t>
        <a:bodyPr/>
        <a:lstStyle/>
        <a:p>
          <a:endParaRPr lang="en-US"/>
        </a:p>
      </dgm:t>
    </dgm:pt>
    <dgm:pt modelId="{ED39D2D0-CEF2-4619-B708-40101816CB32}" type="sibTrans" cxnId="{188FBA05-41B9-42F8-8D4B-3A3E680793C5}">
      <dgm:prSet/>
      <dgm:spPr/>
      <dgm:t>
        <a:bodyPr/>
        <a:lstStyle/>
        <a:p>
          <a:endParaRPr lang="en-US"/>
        </a:p>
      </dgm:t>
    </dgm:pt>
    <dgm:pt modelId="{3FADBE49-6F5B-4140-B5CF-7B29882AA056}">
      <dgm:prSet phldrT="[Text]" custT="1"/>
      <dgm:spPr/>
      <dgm:t>
        <a:bodyPr/>
        <a:lstStyle/>
        <a:p>
          <a:pPr marL="236538" indent="0"/>
          <a:r>
            <a:rPr lang="en-US" sz="2000" dirty="0"/>
            <a:t>Personal Chalkboards</a:t>
          </a:r>
        </a:p>
      </dgm:t>
    </dgm:pt>
    <dgm:pt modelId="{6A3AC913-CCCD-4E87-962A-F17E2A2A69EC}" type="parTrans" cxnId="{87784C74-77EC-4E10-AAC9-B7DADB2D2055}">
      <dgm:prSet/>
      <dgm:spPr/>
      <dgm:t>
        <a:bodyPr/>
        <a:lstStyle/>
        <a:p>
          <a:endParaRPr lang="en-US"/>
        </a:p>
      </dgm:t>
    </dgm:pt>
    <dgm:pt modelId="{232CDD90-39F2-462B-992A-C0BA2CBFD81A}" type="sibTrans" cxnId="{87784C74-77EC-4E10-AAC9-B7DADB2D2055}">
      <dgm:prSet/>
      <dgm:spPr/>
      <dgm:t>
        <a:bodyPr/>
        <a:lstStyle/>
        <a:p>
          <a:endParaRPr lang="en-US"/>
        </a:p>
      </dgm:t>
    </dgm:pt>
    <dgm:pt modelId="{51BC0EF0-5C2A-4364-AD1A-24BA4C6324B5}">
      <dgm:prSet phldrT="[Text]" custT="1"/>
      <dgm:spPr/>
      <dgm:t>
        <a:bodyPr/>
        <a:lstStyle/>
        <a:p>
          <a:pPr marL="236538" indent="0"/>
          <a:r>
            <a:rPr lang="en-US" sz="2000" dirty="0"/>
            <a:t>Answers on cards</a:t>
          </a:r>
        </a:p>
      </dgm:t>
    </dgm:pt>
    <dgm:pt modelId="{9FA65323-1C35-462B-B480-C4B039DC0648}" type="parTrans" cxnId="{03F0FEAF-199A-47F4-B375-6D4618476B35}">
      <dgm:prSet/>
      <dgm:spPr/>
      <dgm:t>
        <a:bodyPr/>
        <a:lstStyle/>
        <a:p>
          <a:endParaRPr lang="en-US"/>
        </a:p>
      </dgm:t>
    </dgm:pt>
    <dgm:pt modelId="{457EBAE0-1A72-462D-8E67-BE0EC6B0F7E2}" type="sibTrans" cxnId="{03F0FEAF-199A-47F4-B375-6D4618476B35}">
      <dgm:prSet/>
      <dgm:spPr/>
      <dgm:t>
        <a:bodyPr/>
        <a:lstStyle/>
        <a:p>
          <a:endParaRPr lang="en-US"/>
        </a:p>
      </dgm:t>
    </dgm:pt>
    <dgm:pt modelId="{834312B0-D96E-4EC1-8F63-97822C491171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Thinker’s chin</a:t>
          </a:r>
        </a:p>
      </dgm:t>
    </dgm:pt>
    <dgm:pt modelId="{701EFB13-BC34-4A74-9522-5F9B9539FC97}" type="parTrans" cxnId="{A27C11DC-CDAF-47C3-9E90-8E5ED838FC5C}">
      <dgm:prSet/>
      <dgm:spPr/>
      <dgm:t>
        <a:bodyPr/>
        <a:lstStyle/>
        <a:p>
          <a:endParaRPr lang="en-US"/>
        </a:p>
      </dgm:t>
    </dgm:pt>
    <dgm:pt modelId="{59A0B6A6-1880-4F34-9FCD-8CF4258FBA53}" type="sibTrans" cxnId="{A27C11DC-CDAF-47C3-9E90-8E5ED838FC5C}">
      <dgm:prSet/>
      <dgm:spPr/>
      <dgm:t>
        <a:bodyPr/>
        <a:lstStyle/>
        <a:p>
          <a:endParaRPr lang="en-US"/>
        </a:p>
      </dgm:t>
    </dgm:pt>
    <dgm:pt modelId="{67A7695B-4B72-4E74-8E75-EEC5E5D45152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Stand up when ready</a:t>
          </a:r>
        </a:p>
      </dgm:t>
    </dgm:pt>
    <dgm:pt modelId="{45539E03-735D-4437-92C9-4213C730DDF7}" type="parTrans" cxnId="{E94B0600-C6A1-475B-847B-CA5FC6F7C891}">
      <dgm:prSet/>
      <dgm:spPr/>
      <dgm:t>
        <a:bodyPr/>
        <a:lstStyle/>
        <a:p>
          <a:endParaRPr lang="en-US"/>
        </a:p>
      </dgm:t>
    </dgm:pt>
    <dgm:pt modelId="{C2C6FC70-FAB7-449E-AC19-A7AEC0E4F410}" type="sibTrans" cxnId="{E94B0600-C6A1-475B-847B-CA5FC6F7C891}">
      <dgm:prSet/>
      <dgm:spPr/>
      <dgm:t>
        <a:bodyPr/>
        <a:lstStyle/>
        <a:p>
          <a:endParaRPr lang="en-US"/>
        </a:p>
      </dgm:t>
    </dgm:pt>
    <dgm:pt modelId="{D53401C8-330B-4D8F-8873-A97EC5406E4E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Put your pen on your paper when ready</a:t>
          </a:r>
        </a:p>
      </dgm:t>
    </dgm:pt>
    <dgm:pt modelId="{77408E5B-97DF-42F1-B0C2-2B865AABC0C5}" type="parTrans" cxnId="{B87079C9-D74F-47FA-A6D6-CCF317FE50C5}">
      <dgm:prSet/>
      <dgm:spPr/>
      <dgm:t>
        <a:bodyPr/>
        <a:lstStyle/>
        <a:p>
          <a:endParaRPr lang="en-US"/>
        </a:p>
      </dgm:t>
    </dgm:pt>
    <dgm:pt modelId="{EBA7709D-F8B6-4804-A8FA-602E0CB893AA}" type="sibTrans" cxnId="{B87079C9-D74F-47FA-A6D6-CCF317FE50C5}">
      <dgm:prSet/>
      <dgm:spPr/>
      <dgm:t>
        <a:bodyPr/>
        <a:lstStyle/>
        <a:p>
          <a:endParaRPr lang="en-US"/>
        </a:p>
      </dgm:t>
    </dgm:pt>
    <dgm:pt modelId="{D0DF734F-AA7C-4E60-B887-3F4A8A93DB8A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All eyes on teacher</a:t>
          </a:r>
        </a:p>
      </dgm:t>
    </dgm:pt>
    <dgm:pt modelId="{035B3CC8-E847-4B76-8337-A9414933DD1C}" type="parTrans" cxnId="{AAC847DE-0698-4606-8F52-3A789A98E324}">
      <dgm:prSet/>
      <dgm:spPr/>
      <dgm:t>
        <a:bodyPr/>
        <a:lstStyle/>
        <a:p>
          <a:endParaRPr lang="en-US"/>
        </a:p>
      </dgm:t>
    </dgm:pt>
    <dgm:pt modelId="{06E6BEB6-EBC7-49B4-A186-E2E54BC4E6C6}" type="sibTrans" cxnId="{AAC847DE-0698-4606-8F52-3A789A98E324}">
      <dgm:prSet/>
      <dgm:spPr/>
      <dgm:t>
        <a:bodyPr/>
        <a:lstStyle/>
        <a:p>
          <a:endParaRPr lang="en-US"/>
        </a:p>
      </dgm:t>
    </dgm:pt>
    <dgm:pt modelId="{058BE289-CC09-436A-9614-B76BC2CE2EFF}" type="pres">
      <dgm:prSet presAssocID="{7F93F6A7-96D5-46C6-9396-E2A9691683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08AAEA-3FFA-4C41-8B4E-3F841D585770}" type="pres">
      <dgm:prSet presAssocID="{8934A037-11EC-4A12-9703-A5CEA0B83634}" presName="compositeNode" presStyleCnt="0">
        <dgm:presLayoutVars>
          <dgm:bulletEnabled val="1"/>
        </dgm:presLayoutVars>
      </dgm:prSet>
      <dgm:spPr/>
    </dgm:pt>
    <dgm:pt modelId="{BDECC924-D557-4FC8-B3E8-D6A72D5C7695}" type="pres">
      <dgm:prSet presAssocID="{8934A037-11EC-4A12-9703-A5CEA0B83634}" presName="bgRect" presStyleLbl="node1" presStyleIdx="0" presStyleCnt="2"/>
      <dgm:spPr/>
      <dgm:t>
        <a:bodyPr/>
        <a:lstStyle/>
        <a:p>
          <a:endParaRPr lang="en-US"/>
        </a:p>
      </dgm:t>
    </dgm:pt>
    <dgm:pt modelId="{1E598D68-4094-40B0-8FCD-F274D84ABAB1}" type="pres">
      <dgm:prSet presAssocID="{8934A037-11EC-4A12-9703-A5CEA0B8363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8CF95-6EE1-47B2-BDF3-55C59F3227BD}" type="pres">
      <dgm:prSet presAssocID="{8934A037-11EC-4A12-9703-A5CEA0B8363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E08D1-A337-4135-A361-013EE857EF68}" type="pres">
      <dgm:prSet presAssocID="{AFF88B31-A276-4537-977C-AAEB7E72AABF}" presName="hSp" presStyleCnt="0"/>
      <dgm:spPr/>
    </dgm:pt>
    <dgm:pt modelId="{4055EEAC-B8F1-494F-B994-8D9B2ADE254F}" type="pres">
      <dgm:prSet presAssocID="{AFF88B31-A276-4537-977C-AAEB7E72AABF}" presName="vProcSp" presStyleCnt="0"/>
      <dgm:spPr/>
    </dgm:pt>
    <dgm:pt modelId="{9062A97D-9381-4220-AB81-AB8C0697B80D}" type="pres">
      <dgm:prSet presAssocID="{AFF88B31-A276-4537-977C-AAEB7E72AABF}" presName="vSp1" presStyleCnt="0"/>
      <dgm:spPr/>
    </dgm:pt>
    <dgm:pt modelId="{40EB269D-6A71-4912-A09E-255A8ED7D3FD}" type="pres">
      <dgm:prSet presAssocID="{AFF88B31-A276-4537-977C-AAEB7E72AABF}" presName="simulatedConn" presStyleLbl="solidFgAcc1" presStyleIdx="0" presStyleCnt="1" custLinFactNeighborY="87067"/>
      <dgm:spPr/>
    </dgm:pt>
    <dgm:pt modelId="{B79584CB-AA7C-448E-9724-5F258FB76355}" type="pres">
      <dgm:prSet presAssocID="{AFF88B31-A276-4537-977C-AAEB7E72AABF}" presName="vSp2" presStyleCnt="0"/>
      <dgm:spPr/>
    </dgm:pt>
    <dgm:pt modelId="{ADCD2588-AF14-4A0D-BFDC-205AF68B7DAF}" type="pres">
      <dgm:prSet presAssocID="{AFF88B31-A276-4537-977C-AAEB7E72AABF}" presName="sibTrans" presStyleCnt="0"/>
      <dgm:spPr/>
    </dgm:pt>
    <dgm:pt modelId="{128B8F4D-7C57-4689-A29F-CA271118AB5A}" type="pres">
      <dgm:prSet presAssocID="{2A892F4C-0BC8-45EE-A7E0-E7E61D8A7068}" presName="compositeNode" presStyleCnt="0">
        <dgm:presLayoutVars>
          <dgm:bulletEnabled val="1"/>
        </dgm:presLayoutVars>
      </dgm:prSet>
      <dgm:spPr/>
    </dgm:pt>
    <dgm:pt modelId="{709DD0E3-F596-4445-8B7A-4A9D1BAD40D1}" type="pres">
      <dgm:prSet presAssocID="{2A892F4C-0BC8-45EE-A7E0-E7E61D8A7068}" presName="bgRect" presStyleLbl="node1" presStyleIdx="1" presStyleCnt="2"/>
      <dgm:spPr/>
      <dgm:t>
        <a:bodyPr/>
        <a:lstStyle/>
        <a:p>
          <a:endParaRPr lang="en-US"/>
        </a:p>
      </dgm:t>
    </dgm:pt>
    <dgm:pt modelId="{55B68F6D-48B1-4DA7-8D5C-C2D30696F1D9}" type="pres">
      <dgm:prSet presAssocID="{2A892F4C-0BC8-45EE-A7E0-E7E61D8A706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EC969-2029-404B-BAD2-C01DD96B9DEA}" type="pres">
      <dgm:prSet presAssocID="{2A892F4C-0BC8-45EE-A7E0-E7E61D8A706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F0FEAF-199A-47F4-B375-6D4618476B35}" srcId="{8934A037-11EC-4A12-9703-A5CEA0B83634}" destId="{51BC0EF0-5C2A-4364-AD1A-24BA4C6324B5}" srcOrd="3" destOrd="0" parTransId="{9FA65323-1C35-462B-B480-C4B039DC0648}" sibTransId="{457EBAE0-1A72-462D-8E67-BE0EC6B0F7E2}"/>
    <dgm:cxn modelId="{EB7E8BF0-F682-4910-BB20-6FB779A2C9BB}" srcId="{7F93F6A7-96D5-46C6-9396-E2A969168399}" destId="{2A892F4C-0BC8-45EE-A7E0-E7E61D8A7068}" srcOrd="1" destOrd="0" parTransId="{A14A1B16-651A-44EA-B911-5DDB15456A82}" sibTransId="{6D25B517-1B4B-402C-9534-392DCD87D5FD}"/>
    <dgm:cxn modelId="{B072A453-5FF9-5E47-97E5-8B17F6B4DD52}" type="presOf" srcId="{3FADBE49-6F5B-4140-B5CF-7B29882AA056}" destId="{5A98CF95-6EE1-47B2-BDF3-55C59F3227BD}" srcOrd="0" destOrd="2" presId="urn:microsoft.com/office/officeart/2005/8/layout/hProcess7#1"/>
    <dgm:cxn modelId="{87784C74-77EC-4E10-AAC9-B7DADB2D2055}" srcId="{8934A037-11EC-4A12-9703-A5CEA0B83634}" destId="{3FADBE49-6F5B-4140-B5CF-7B29882AA056}" srcOrd="2" destOrd="0" parTransId="{6A3AC913-CCCD-4E87-962A-F17E2A2A69EC}" sibTransId="{232CDD90-39F2-462B-992A-C0BA2CBFD81A}"/>
    <dgm:cxn modelId="{E3FF9B7F-82BE-0548-9466-A6D2D4313AE5}" type="presOf" srcId="{2A892F4C-0BC8-45EE-A7E0-E7E61D8A7068}" destId="{709DD0E3-F596-4445-8B7A-4A9D1BAD40D1}" srcOrd="0" destOrd="0" presId="urn:microsoft.com/office/officeart/2005/8/layout/hProcess7#1"/>
    <dgm:cxn modelId="{4C3E7F16-58E8-4759-9D6C-E10E5F7F8615}" srcId="{8934A037-11EC-4A12-9703-A5CEA0B83634}" destId="{9198A39B-7233-4E5C-8383-8BE6BAF27A68}" srcOrd="1" destOrd="0" parTransId="{45509A60-8845-4CA4-8C57-F9833175A4AE}" sibTransId="{55FD3837-E100-4A41-9273-C28F58732EF1}"/>
    <dgm:cxn modelId="{B87079C9-D74F-47FA-A6D6-CCF317FE50C5}" srcId="{2A892F4C-0BC8-45EE-A7E0-E7E61D8A7068}" destId="{D53401C8-330B-4D8F-8873-A97EC5406E4E}" srcOrd="3" destOrd="0" parTransId="{77408E5B-97DF-42F1-B0C2-2B865AABC0C5}" sibTransId="{EBA7709D-F8B6-4804-A8FA-602E0CB893AA}"/>
    <dgm:cxn modelId="{B179A69F-1DB8-8F4B-BE1B-F9BF17C0F873}" type="presOf" srcId="{67A7695B-4B72-4E74-8E75-EEC5E5D45152}" destId="{553EC969-2029-404B-BAD2-C01DD96B9DEA}" srcOrd="0" destOrd="2" presId="urn:microsoft.com/office/officeart/2005/8/layout/hProcess7#1"/>
    <dgm:cxn modelId="{188FBA05-41B9-42F8-8D4B-3A3E680793C5}" srcId="{2A892F4C-0BC8-45EE-A7E0-E7E61D8A7068}" destId="{5B71B337-235C-49B8-B4D1-264E153A2005}" srcOrd="0" destOrd="0" parTransId="{3A3FC984-FCA8-4E30-985D-D107E3E71F8B}" sibTransId="{ED39D2D0-CEF2-4619-B708-40101816CB32}"/>
    <dgm:cxn modelId="{CEF63A14-7520-5F46-A48B-99D9E7CBCD52}" type="presOf" srcId="{2A892F4C-0BC8-45EE-A7E0-E7E61D8A7068}" destId="{55B68F6D-48B1-4DA7-8D5C-C2D30696F1D9}" srcOrd="1" destOrd="0" presId="urn:microsoft.com/office/officeart/2005/8/layout/hProcess7#1"/>
    <dgm:cxn modelId="{E94B0600-C6A1-475B-847B-CA5FC6F7C891}" srcId="{2A892F4C-0BC8-45EE-A7E0-E7E61D8A7068}" destId="{67A7695B-4B72-4E74-8E75-EEC5E5D45152}" srcOrd="2" destOrd="0" parTransId="{45539E03-735D-4437-92C9-4213C730DDF7}" sibTransId="{C2C6FC70-FAB7-449E-AC19-A7AEC0E4F410}"/>
    <dgm:cxn modelId="{022FA359-BA66-4D42-ABA8-511D8C8FEB54}" type="presOf" srcId="{8934A037-11EC-4A12-9703-A5CEA0B83634}" destId="{BDECC924-D557-4FC8-B3E8-D6A72D5C7695}" srcOrd="0" destOrd="0" presId="urn:microsoft.com/office/officeart/2005/8/layout/hProcess7#1"/>
    <dgm:cxn modelId="{B74E3373-9729-5A4B-ADEF-D1F1568D3D0A}" type="presOf" srcId="{5B71B337-235C-49B8-B4D1-264E153A2005}" destId="{553EC969-2029-404B-BAD2-C01DD96B9DEA}" srcOrd="0" destOrd="0" presId="urn:microsoft.com/office/officeart/2005/8/layout/hProcess7#1"/>
    <dgm:cxn modelId="{26EB4F6C-0DA7-884C-ABE2-55B03B041280}" type="presOf" srcId="{8A2E02DF-A6F3-49F6-9234-1769A4196DF1}" destId="{5A98CF95-6EE1-47B2-BDF3-55C59F3227BD}" srcOrd="0" destOrd="0" presId="urn:microsoft.com/office/officeart/2005/8/layout/hProcess7#1"/>
    <dgm:cxn modelId="{5FB48D5E-C8FE-F94C-9BEB-A9AF2CB49830}" type="presOf" srcId="{7F93F6A7-96D5-46C6-9396-E2A969168399}" destId="{058BE289-CC09-436A-9614-B76BC2CE2EFF}" srcOrd="0" destOrd="0" presId="urn:microsoft.com/office/officeart/2005/8/layout/hProcess7#1"/>
    <dgm:cxn modelId="{A27C11DC-CDAF-47C3-9E90-8E5ED838FC5C}" srcId="{2A892F4C-0BC8-45EE-A7E0-E7E61D8A7068}" destId="{834312B0-D96E-4EC1-8F63-97822C491171}" srcOrd="1" destOrd="0" parTransId="{701EFB13-BC34-4A74-9522-5F9B9539FC97}" sibTransId="{59A0B6A6-1880-4F34-9FCD-8CF4258FBA53}"/>
    <dgm:cxn modelId="{56480309-3B7E-954D-BA58-96E5A55069AD}" type="presOf" srcId="{834312B0-D96E-4EC1-8F63-97822C491171}" destId="{553EC969-2029-404B-BAD2-C01DD96B9DEA}" srcOrd="0" destOrd="1" presId="urn:microsoft.com/office/officeart/2005/8/layout/hProcess7#1"/>
    <dgm:cxn modelId="{A926B3D7-2A97-6044-9E26-734F8AFA32FB}" type="presOf" srcId="{D53401C8-330B-4D8F-8873-A97EC5406E4E}" destId="{553EC969-2029-404B-BAD2-C01DD96B9DEA}" srcOrd="0" destOrd="3" presId="urn:microsoft.com/office/officeart/2005/8/layout/hProcess7#1"/>
    <dgm:cxn modelId="{5E574160-E203-8041-B3F2-411F4B255908}" type="presOf" srcId="{9198A39B-7233-4E5C-8383-8BE6BAF27A68}" destId="{5A98CF95-6EE1-47B2-BDF3-55C59F3227BD}" srcOrd="0" destOrd="1" presId="urn:microsoft.com/office/officeart/2005/8/layout/hProcess7#1"/>
    <dgm:cxn modelId="{03EB5D50-2C1A-8047-8EA0-4BEE4338B703}" type="presOf" srcId="{51BC0EF0-5C2A-4364-AD1A-24BA4C6324B5}" destId="{5A98CF95-6EE1-47B2-BDF3-55C59F3227BD}" srcOrd="0" destOrd="3" presId="urn:microsoft.com/office/officeart/2005/8/layout/hProcess7#1"/>
    <dgm:cxn modelId="{AAC847DE-0698-4606-8F52-3A789A98E324}" srcId="{2A892F4C-0BC8-45EE-A7E0-E7E61D8A7068}" destId="{D0DF734F-AA7C-4E60-B887-3F4A8A93DB8A}" srcOrd="4" destOrd="0" parTransId="{035B3CC8-E847-4B76-8337-A9414933DD1C}" sibTransId="{06E6BEB6-EBC7-49B4-A186-E2E54BC4E6C6}"/>
    <dgm:cxn modelId="{CE1D3A08-565B-814F-9CB1-5FF507A4A10A}" type="presOf" srcId="{8934A037-11EC-4A12-9703-A5CEA0B83634}" destId="{1E598D68-4094-40B0-8FCD-F274D84ABAB1}" srcOrd="1" destOrd="0" presId="urn:microsoft.com/office/officeart/2005/8/layout/hProcess7#1"/>
    <dgm:cxn modelId="{3CE9B5F8-F72E-4D4B-B3C3-25A57ED5B155}" srcId="{7F93F6A7-96D5-46C6-9396-E2A969168399}" destId="{8934A037-11EC-4A12-9703-A5CEA0B83634}" srcOrd="0" destOrd="0" parTransId="{9BB46EF3-6FB2-47E6-943E-4887AC56A61B}" sibTransId="{AFF88B31-A276-4537-977C-AAEB7E72AABF}"/>
    <dgm:cxn modelId="{5FC81FE8-E4A5-4AD7-A912-BDA8ACB1B515}" srcId="{8934A037-11EC-4A12-9703-A5CEA0B83634}" destId="{8A2E02DF-A6F3-49F6-9234-1769A4196DF1}" srcOrd="0" destOrd="0" parTransId="{40C2E26D-17C5-46D3-A48F-A6A7C0DABE1D}" sibTransId="{10AC7B91-8B49-4AD3-B50A-75C039DC185D}"/>
    <dgm:cxn modelId="{59EBA58E-EFFA-A44D-B323-02D8388ABEFB}" type="presOf" srcId="{D0DF734F-AA7C-4E60-B887-3F4A8A93DB8A}" destId="{553EC969-2029-404B-BAD2-C01DD96B9DEA}" srcOrd="0" destOrd="4" presId="urn:microsoft.com/office/officeart/2005/8/layout/hProcess7#1"/>
    <dgm:cxn modelId="{0AF24C73-C1DF-B54D-94B7-E58861FD1D8F}" type="presParOf" srcId="{058BE289-CC09-436A-9614-B76BC2CE2EFF}" destId="{1408AAEA-3FFA-4C41-8B4E-3F841D585770}" srcOrd="0" destOrd="0" presId="urn:microsoft.com/office/officeart/2005/8/layout/hProcess7#1"/>
    <dgm:cxn modelId="{30EAB9C9-4169-5C48-A098-24278C5727B3}" type="presParOf" srcId="{1408AAEA-3FFA-4C41-8B4E-3F841D585770}" destId="{BDECC924-D557-4FC8-B3E8-D6A72D5C7695}" srcOrd="0" destOrd="0" presId="urn:microsoft.com/office/officeart/2005/8/layout/hProcess7#1"/>
    <dgm:cxn modelId="{86CAAE99-E9DA-454D-A7BC-89D1BDC522FE}" type="presParOf" srcId="{1408AAEA-3FFA-4C41-8B4E-3F841D585770}" destId="{1E598D68-4094-40B0-8FCD-F274D84ABAB1}" srcOrd="1" destOrd="0" presId="urn:microsoft.com/office/officeart/2005/8/layout/hProcess7#1"/>
    <dgm:cxn modelId="{A68D00D6-0DC5-6344-8528-1ED8FFBCEF86}" type="presParOf" srcId="{1408AAEA-3FFA-4C41-8B4E-3F841D585770}" destId="{5A98CF95-6EE1-47B2-BDF3-55C59F3227BD}" srcOrd="2" destOrd="0" presId="urn:microsoft.com/office/officeart/2005/8/layout/hProcess7#1"/>
    <dgm:cxn modelId="{C0C4153C-7CC1-E142-A343-A04C11F979A3}" type="presParOf" srcId="{058BE289-CC09-436A-9614-B76BC2CE2EFF}" destId="{44AE08D1-A337-4135-A361-013EE857EF68}" srcOrd="1" destOrd="0" presId="urn:microsoft.com/office/officeart/2005/8/layout/hProcess7#1"/>
    <dgm:cxn modelId="{F91967C2-7383-0A45-B29F-5769F363E723}" type="presParOf" srcId="{058BE289-CC09-436A-9614-B76BC2CE2EFF}" destId="{4055EEAC-B8F1-494F-B994-8D9B2ADE254F}" srcOrd="2" destOrd="0" presId="urn:microsoft.com/office/officeart/2005/8/layout/hProcess7#1"/>
    <dgm:cxn modelId="{DCABBB18-47E1-7F48-B7B0-08CC87F8B9D9}" type="presParOf" srcId="{4055EEAC-B8F1-494F-B994-8D9B2ADE254F}" destId="{9062A97D-9381-4220-AB81-AB8C0697B80D}" srcOrd="0" destOrd="0" presId="urn:microsoft.com/office/officeart/2005/8/layout/hProcess7#1"/>
    <dgm:cxn modelId="{58E25879-BA4F-A24C-9865-6380A3EFB8E8}" type="presParOf" srcId="{4055EEAC-B8F1-494F-B994-8D9B2ADE254F}" destId="{40EB269D-6A71-4912-A09E-255A8ED7D3FD}" srcOrd="1" destOrd="0" presId="urn:microsoft.com/office/officeart/2005/8/layout/hProcess7#1"/>
    <dgm:cxn modelId="{EE674C0C-F2F2-7B4A-A2C5-45AA2FFAF3FF}" type="presParOf" srcId="{4055EEAC-B8F1-494F-B994-8D9B2ADE254F}" destId="{B79584CB-AA7C-448E-9724-5F258FB76355}" srcOrd="2" destOrd="0" presId="urn:microsoft.com/office/officeart/2005/8/layout/hProcess7#1"/>
    <dgm:cxn modelId="{8B1AF1B1-5A9B-3A4D-9946-5F0AF0A3AAFB}" type="presParOf" srcId="{058BE289-CC09-436A-9614-B76BC2CE2EFF}" destId="{ADCD2588-AF14-4A0D-BFDC-205AF68B7DAF}" srcOrd="3" destOrd="0" presId="urn:microsoft.com/office/officeart/2005/8/layout/hProcess7#1"/>
    <dgm:cxn modelId="{2A22D83A-E6FF-3643-9293-5054C74E6E4D}" type="presParOf" srcId="{058BE289-CC09-436A-9614-B76BC2CE2EFF}" destId="{128B8F4D-7C57-4689-A29F-CA271118AB5A}" srcOrd="4" destOrd="0" presId="urn:microsoft.com/office/officeart/2005/8/layout/hProcess7#1"/>
    <dgm:cxn modelId="{B24201AA-2D7B-E34F-B0F0-87DCE0322875}" type="presParOf" srcId="{128B8F4D-7C57-4689-A29F-CA271118AB5A}" destId="{709DD0E3-F596-4445-8B7A-4A9D1BAD40D1}" srcOrd="0" destOrd="0" presId="urn:microsoft.com/office/officeart/2005/8/layout/hProcess7#1"/>
    <dgm:cxn modelId="{F58A3DEA-431B-1248-93F6-97A2889912B5}" type="presParOf" srcId="{128B8F4D-7C57-4689-A29F-CA271118AB5A}" destId="{55B68F6D-48B1-4DA7-8D5C-C2D30696F1D9}" srcOrd="1" destOrd="0" presId="urn:microsoft.com/office/officeart/2005/8/layout/hProcess7#1"/>
    <dgm:cxn modelId="{C8952BDC-0561-D048-AB52-D923EF31314E}" type="presParOf" srcId="{128B8F4D-7C57-4689-A29F-CA271118AB5A}" destId="{553EC969-2029-404B-BAD2-C01DD96B9DE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93F6A7-96D5-46C6-9396-E2A969168399}" type="doc">
      <dgm:prSet loTypeId="urn:microsoft.com/office/officeart/2005/8/layout/hProcess7#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934A037-11EC-4A12-9703-A5CEA0B83634}">
      <dgm:prSet phldrT="[Text]"/>
      <dgm:spPr/>
      <dgm:t>
        <a:bodyPr/>
        <a:lstStyle/>
        <a:p>
          <a:pPr algn="r"/>
          <a:r>
            <a:rPr lang="en-US" b="1" dirty="0"/>
            <a:t>Making Choices</a:t>
          </a:r>
        </a:p>
      </dgm:t>
    </dgm:pt>
    <dgm:pt modelId="{9BB46EF3-6FB2-47E6-943E-4887AC56A61B}" type="parTrans" cxnId="{3CE9B5F8-F72E-4D4B-B3C3-25A57ED5B155}">
      <dgm:prSet/>
      <dgm:spPr/>
      <dgm:t>
        <a:bodyPr/>
        <a:lstStyle/>
        <a:p>
          <a:endParaRPr lang="en-US"/>
        </a:p>
      </dgm:t>
    </dgm:pt>
    <dgm:pt modelId="{AFF88B31-A276-4537-977C-AAEB7E72AABF}" type="sibTrans" cxnId="{3CE9B5F8-F72E-4D4B-B3C3-25A57ED5B155}">
      <dgm:prSet/>
      <dgm:spPr/>
      <dgm:t>
        <a:bodyPr/>
        <a:lstStyle/>
        <a:p>
          <a:endParaRPr lang="en-US"/>
        </a:p>
      </dgm:t>
    </dgm:pt>
    <dgm:pt modelId="{8A2E02DF-A6F3-49F6-9234-1769A4196DF1}">
      <dgm:prSet phldrT="[Text]" custT="1"/>
      <dgm:spPr/>
      <dgm:t>
        <a:bodyPr/>
        <a:lstStyle/>
        <a:p>
          <a:r>
            <a:rPr lang="en-US" sz="2000" dirty="0"/>
            <a:t>Open hand/closed hand</a:t>
          </a:r>
        </a:p>
      </dgm:t>
    </dgm:pt>
    <dgm:pt modelId="{40C2E26D-17C5-46D3-A48F-A6A7C0DABE1D}" type="parTrans" cxnId="{5FC81FE8-E4A5-4AD7-A912-BDA8ACB1B515}">
      <dgm:prSet/>
      <dgm:spPr/>
      <dgm:t>
        <a:bodyPr/>
        <a:lstStyle/>
        <a:p>
          <a:endParaRPr lang="en-US"/>
        </a:p>
      </dgm:t>
    </dgm:pt>
    <dgm:pt modelId="{10AC7B91-8B49-4AD3-B50A-75C039DC185D}" type="sibTrans" cxnId="{5FC81FE8-E4A5-4AD7-A912-BDA8ACB1B515}">
      <dgm:prSet/>
      <dgm:spPr/>
      <dgm:t>
        <a:bodyPr/>
        <a:lstStyle/>
        <a:p>
          <a:endParaRPr lang="en-US"/>
        </a:p>
      </dgm:t>
    </dgm:pt>
    <dgm:pt modelId="{2A892F4C-0BC8-45EE-A7E0-E7E61D8A7068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>
                  <a:lumMod val="75000"/>
                </a:schemeClr>
              </a:solidFill>
            </a:rPr>
            <a:t>Ranking</a:t>
          </a:r>
        </a:p>
      </dgm:t>
    </dgm:pt>
    <dgm:pt modelId="{A14A1B16-651A-44EA-B911-5DDB15456A82}" type="parTrans" cxnId="{EB7E8BF0-F682-4910-BB20-6FB779A2C9BB}">
      <dgm:prSet/>
      <dgm:spPr/>
      <dgm:t>
        <a:bodyPr/>
        <a:lstStyle/>
        <a:p>
          <a:endParaRPr lang="en-US"/>
        </a:p>
      </dgm:t>
    </dgm:pt>
    <dgm:pt modelId="{6D25B517-1B4B-402C-9534-392DCD87D5FD}" type="sibTrans" cxnId="{EB7E8BF0-F682-4910-BB20-6FB779A2C9BB}">
      <dgm:prSet/>
      <dgm:spPr/>
      <dgm:t>
        <a:bodyPr/>
        <a:lstStyle/>
        <a:p>
          <a:endParaRPr lang="en-US"/>
        </a:p>
      </dgm:t>
    </dgm:pt>
    <dgm:pt modelId="{5B71B337-235C-49B8-B4D1-264E153A2005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Rank with your fingers</a:t>
          </a:r>
        </a:p>
      </dgm:t>
    </dgm:pt>
    <dgm:pt modelId="{3A3FC984-FCA8-4E30-985D-D107E3E71F8B}" type="parTrans" cxnId="{188FBA05-41B9-42F8-8D4B-3A3E680793C5}">
      <dgm:prSet/>
      <dgm:spPr/>
      <dgm:t>
        <a:bodyPr/>
        <a:lstStyle/>
        <a:p>
          <a:endParaRPr lang="en-US"/>
        </a:p>
      </dgm:t>
    </dgm:pt>
    <dgm:pt modelId="{ED39D2D0-CEF2-4619-B708-40101816CB32}" type="sibTrans" cxnId="{188FBA05-41B9-42F8-8D4B-3A3E680793C5}">
      <dgm:prSet/>
      <dgm:spPr/>
      <dgm:t>
        <a:bodyPr/>
        <a:lstStyle/>
        <a:p>
          <a:endParaRPr lang="en-US"/>
        </a:p>
      </dgm:t>
    </dgm:pt>
    <dgm:pt modelId="{84F5B8C6-C444-49F0-B711-F4A54A66B049}">
      <dgm:prSet phldrT="[Text]" custT="1"/>
      <dgm:spPr/>
      <dgm:t>
        <a:bodyPr/>
        <a:lstStyle/>
        <a:p>
          <a:r>
            <a:rPr lang="en-US" sz="2000" dirty="0"/>
            <a:t>Thumbs/Pens up/down</a:t>
          </a:r>
        </a:p>
      </dgm:t>
    </dgm:pt>
    <dgm:pt modelId="{C3DAEF56-C29F-4504-97DF-1DCA30144C10}" type="parTrans" cxnId="{7FA09AE2-4FBE-4E2C-9D56-E84CA3FFA128}">
      <dgm:prSet/>
      <dgm:spPr/>
      <dgm:t>
        <a:bodyPr/>
        <a:lstStyle/>
        <a:p>
          <a:endParaRPr lang="en-US"/>
        </a:p>
      </dgm:t>
    </dgm:pt>
    <dgm:pt modelId="{93A2F9F0-D023-4A2D-A242-8BB0506E8448}" type="sibTrans" cxnId="{7FA09AE2-4FBE-4E2C-9D56-E84CA3FFA128}">
      <dgm:prSet/>
      <dgm:spPr/>
      <dgm:t>
        <a:bodyPr/>
        <a:lstStyle/>
        <a:p>
          <a:endParaRPr lang="en-US"/>
        </a:p>
      </dgm:t>
    </dgm:pt>
    <dgm:pt modelId="{2EE4649E-709B-4A30-918E-04ABC5F50101}">
      <dgm:prSet phldrT="[Text]" custT="1"/>
      <dgm:spPr/>
      <dgm:t>
        <a:bodyPr/>
        <a:lstStyle/>
        <a:p>
          <a:r>
            <a:rPr lang="en-US" sz="2000" dirty="0"/>
            <a:t>Number wheels</a:t>
          </a:r>
        </a:p>
      </dgm:t>
    </dgm:pt>
    <dgm:pt modelId="{1053B25C-CF09-43CF-BC7A-BCF3FC785FA5}" type="parTrans" cxnId="{3AF261CE-24C4-490A-9F0F-A61A964C6FC5}">
      <dgm:prSet/>
      <dgm:spPr/>
      <dgm:t>
        <a:bodyPr/>
        <a:lstStyle/>
        <a:p>
          <a:endParaRPr lang="en-US"/>
        </a:p>
      </dgm:t>
    </dgm:pt>
    <dgm:pt modelId="{38139244-D695-4149-B841-D555339A7F8A}" type="sibTrans" cxnId="{3AF261CE-24C4-490A-9F0F-A61A964C6FC5}">
      <dgm:prSet/>
      <dgm:spPr/>
      <dgm:t>
        <a:bodyPr/>
        <a:lstStyle/>
        <a:p>
          <a:endParaRPr lang="en-US"/>
        </a:p>
      </dgm:t>
    </dgm:pt>
    <dgm:pt modelId="{C7E3139D-9DD7-4078-99AC-2C793527F131}">
      <dgm:prSet phldrT="[Text]" custT="1"/>
      <dgm:spPr/>
      <dgm:t>
        <a:bodyPr/>
        <a:lstStyle/>
        <a:p>
          <a:r>
            <a:rPr lang="en-US" sz="2000" dirty="0"/>
            <a:t>Green card/red card</a:t>
          </a:r>
        </a:p>
      </dgm:t>
    </dgm:pt>
    <dgm:pt modelId="{68BE6754-83B2-46CB-AEC0-3EA7A3352013}" type="parTrans" cxnId="{F1EFABEF-1EE8-479E-ABAC-DD495BFCA039}">
      <dgm:prSet/>
      <dgm:spPr/>
      <dgm:t>
        <a:bodyPr/>
        <a:lstStyle/>
        <a:p>
          <a:endParaRPr lang="en-US"/>
        </a:p>
      </dgm:t>
    </dgm:pt>
    <dgm:pt modelId="{CD28689A-53EA-4F28-B86C-E58CE7592E82}" type="sibTrans" cxnId="{F1EFABEF-1EE8-479E-ABAC-DD495BFCA039}">
      <dgm:prSet/>
      <dgm:spPr/>
      <dgm:t>
        <a:bodyPr/>
        <a:lstStyle/>
        <a:p>
          <a:endParaRPr lang="en-US"/>
        </a:p>
      </dgm:t>
    </dgm:pt>
    <dgm:pt modelId="{BC6AD125-5876-4CE6-8BE5-B675B336398A}">
      <dgm:prSet phldrT="[Text]" custT="1"/>
      <dgm:spPr/>
      <dgm:t>
        <a:bodyPr/>
        <a:lstStyle/>
        <a:p>
          <a:r>
            <a:rPr lang="en-US" sz="2000" dirty="0"/>
            <a:t>Move to the corner/spot</a:t>
          </a:r>
        </a:p>
      </dgm:t>
    </dgm:pt>
    <dgm:pt modelId="{F697A9C9-C856-4254-BEB0-6D5287AF27E0}" type="parTrans" cxnId="{681754AF-3198-4A44-92AB-6DCA059C1786}">
      <dgm:prSet/>
      <dgm:spPr/>
      <dgm:t>
        <a:bodyPr/>
        <a:lstStyle/>
        <a:p>
          <a:endParaRPr lang="en-US"/>
        </a:p>
      </dgm:t>
    </dgm:pt>
    <dgm:pt modelId="{AA3D84A5-68F3-4121-9672-64DC93DBD5FA}" type="sibTrans" cxnId="{681754AF-3198-4A44-92AB-6DCA059C1786}">
      <dgm:prSet/>
      <dgm:spPr/>
      <dgm:t>
        <a:bodyPr/>
        <a:lstStyle/>
        <a:p>
          <a:endParaRPr lang="en-US"/>
        </a:p>
      </dgm:t>
    </dgm:pt>
    <dgm:pt modelId="{0103BAFC-9098-431C-8ABB-4FA1FFFA021E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Rank with your arm</a:t>
          </a:r>
        </a:p>
      </dgm:t>
    </dgm:pt>
    <dgm:pt modelId="{E4A65499-C615-4B33-B9C5-B921C506E55B}" type="parTrans" cxnId="{B30B7563-6763-4839-A96A-A33D1DAAAB6F}">
      <dgm:prSet/>
      <dgm:spPr/>
      <dgm:t>
        <a:bodyPr/>
        <a:lstStyle/>
        <a:p>
          <a:endParaRPr lang="en-US"/>
        </a:p>
      </dgm:t>
    </dgm:pt>
    <dgm:pt modelId="{7F4F5BF7-1486-41AD-A850-27992D9C1243}" type="sibTrans" cxnId="{B30B7563-6763-4839-A96A-A33D1DAAAB6F}">
      <dgm:prSet/>
      <dgm:spPr/>
      <dgm:t>
        <a:bodyPr/>
        <a:lstStyle/>
        <a:p>
          <a:endParaRPr lang="en-US"/>
        </a:p>
      </dgm:t>
    </dgm:pt>
    <dgm:pt modelId="{CA7D46C7-FE8E-4B83-810F-EA6CAFFCF7D1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Line up according to response</a:t>
          </a:r>
        </a:p>
      </dgm:t>
    </dgm:pt>
    <dgm:pt modelId="{46065202-EF88-42E8-A0ED-E642F15557FF}" type="parTrans" cxnId="{27A2673C-E645-4CF1-9150-C930838C957D}">
      <dgm:prSet/>
      <dgm:spPr/>
      <dgm:t>
        <a:bodyPr/>
        <a:lstStyle/>
        <a:p>
          <a:endParaRPr lang="en-US"/>
        </a:p>
      </dgm:t>
    </dgm:pt>
    <dgm:pt modelId="{60AEC78B-1090-46F8-A9BD-8598F5A7F59D}" type="sibTrans" cxnId="{27A2673C-E645-4CF1-9150-C930838C957D}">
      <dgm:prSet/>
      <dgm:spPr/>
      <dgm:t>
        <a:bodyPr/>
        <a:lstStyle/>
        <a:p>
          <a:endParaRPr lang="en-US"/>
        </a:p>
      </dgm:t>
    </dgm:pt>
    <dgm:pt modelId="{710359EC-3EE6-48FF-83EC-86A6E5AF6EC8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Knocking/clapping/</a:t>
          </a:r>
        </a:p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cheering</a:t>
          </a:r>
        </a:p>
      </dgm:t>
    </dgm:pt>
    <dgm:pt modelId="{3B24127D-0C9D-4428-9275-97F955CE9D8D}" type="parTrans" cxnId="{7FA872B4-090D-4FDD-89C1-58A3CD0E6EE7}">
      <dgm:prSet/>
      <dgm:spPr/>
      <dgm:t>
        <a:bodyPr/>
        <a:lstStyle/>
        <a:p>
          <a:endParaRPr lang="en-US"/>
        </a:p>
      </dgm:t>
    </dgm:pt>
    <dgm:pt modelId="{84191DBF-366D-440D-AC84-92DDAE82CFEF}" type="sibTrans" cxnId="{7FA872B4-090D-4FDD-89C1-58A3CD0E6EE7}">
      <dgm:prSet/>
      <dgm:spPr/>
      <dgm:t>
        <a:bodyPr/>
        <a:lstStyle/>
        <a:p>
          <a:endParaRPr lang="en-US"/>
        </a:p>
      </dgm:t>
    </dgm:pt>
    <dgm:pt modelId="{A9A060F1-7324-4A64-AAD3-DD0CBD5EBCA0}" type="pres">
      <dgm:prSet presAssocID="{7F93F6A7-96D5-46C6-9396-E2A9691683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54C87D-1590-42E1-BAC4-3ADF0FAEE196}" type="pres">
      <dgm:prSet presAssocID="{8934A037-11EC-4A12-9703-A5CEA0B83634}" presName="compositeNode" presStyleCnt="0">
        <dgm:presLayoutVars>
          <dgm:bulletEnabled val="1"/>
        </dgm:presLayoutVars>
      </dgm:prSet>
      <dgm:spPr/>
    </dgm:pt>
    <dgm:pt modelId="{F12EC0BB-5602-4BE2-AF29-44A976760103}" type="pres">
      <dgm:prSet presAssocID="{8934A037-11EC-4A12-9703-A5CEA0B83634}" presName="bgRect" presStyleLbl="node1" presStyleIdx="0" presStyleCnt="2"/>
      <dgm:spPr/>
      <dgm:t>
        <a:bodyPr/>
        <a:lstStyle/>
        <a:p>
          <a:endParaRPr lang="en-US"/>
        </a:p>
      </dgm:t>
    </dgm:pt>
    <dgm:pt modelId="{1F7D5056-BD23-4557-ACCD-A3014F07C234}" type="pres">
      <dgm:prSet presAssocID="{8934A037-11EC-4A12-9703-A5CEA0B8363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8140-C229-4CAE-85DC-43CDBAF5216C}" type="pres">
      <dgm:prSet presAssocID="{8934A037-11EC-4A12-9703-A5CEA0B8363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1F91C-01F5-425A-BB06-605844EF3B57}" type="pres">
      <dgm:prSet presAssocID="{AFF88B31-A276-4537-977C-AAEB7E72AABF}" presName="hSp" presStyleCnt="0"/>
      <dgm:spPr/>
    </dgm:pt>
    <dgm:pt modelId="{F9740EAF-E1D1-4689-B461-307AD3F3BD15}" type="pres">
      <dgm:prSet presAssocID="{AFF88B31-A276-4537-977C-AAEB7E72AABF}" presName="vProcSp" presStyleCnt="0"/>
      <dgm:spPr/>
    </dgm:pt>
    <dgm:pt modelId="{929C287B-4B64-48B7-ACA3-1606D34B2E22}" type="pres">
      <dgm:prSet presAssocID="{AFF88B31-A276-4537-977C-AAEB7E72AABF}" presName="vSp1" presStyleCnt="0"/>
      <dgm:spPr/>
    </dgm:pt>
    <dgm:pt modelId="{AE1D7472-37B3-4D6C-AE3A-7AAB77B9CC2C}" type="pres">
      <dgm:prSet presAssocID="{AFF88B31-A276-4537-977C-AAEB7E72AABF}" presName="simulatedConn" presStyleLbl="solidFgAcc1" presStyleIdx="0" presStyleCnt="1" custLinFactNeighborY="87067"/>
      <dgm:spPr/>
    </dgm:pt>
    <dgm:pt modelId="{CFD07552-2797-41F8-850B-80110DF07EA2}" type="pres">
      <dgm:prSet presAssocID="{AFF88B31-A276-4537-977C-AAEB7E72AABF}" presName="vSp2" presStyleCnt="0"/>
      <dgm:spPr/>
    </dgm:pt>
    <dgm:pt modelId="{BAD4F568-5C1A-46E4-AA86-3D772E9A936A}" type="pres">
      <dgm:prSet presAssocID="{AFF88B31-A276-4537-977C-AAEB7E72AABF}" presName="sibTrans" presStyleCnt="0"/>
      <dgm:spPr/>
    </dgm:pt>
    <dgm:pt modelId="{2DEBD2BA-69AE-487B-943C-597921DE42F7}" type="pres">
      <dgm:prSet presAssocID="{2A892F4C-0BC8-45EE-A7E0-E7E61D8A7068}" presName="compositeNode" presStyleCnt="0">
        <dgm:presLayoutVars>
          <dgm:bulletEnabled val="1"/>
        </dgm:presLayoutVars>
      </dgm:prSet>
      <dgm:spPr/>
    </dgm:pt>
    <dgm:pt modelId="{E05BB764-4C91-4522-B16C-123060815B49}" type="pres">
      <dgm:prSet presAssocID="{2A892F4C-0BC8-45EE-A7E0-E7E61D8A7068}" presName="bgRect" presStyleLbl="node1" presStyleIdx="1" presStyleCnt="2"/>
      <dgm:spPr/>
      <dgm:t>
        <a:bodyPr/>
        <a:lstStyle/>
        <a:p>
          <a:endParaRPr lang="en-US"/>
        </a:p>
      </dgm:t>
    </dgm:pt>
    <dgm:pt modelId="{FD6B51D7-987A-496B-9A4D-A42D593C86EA}" type="pres">
      <dgm:prSet presAssocID="{2A892F4C-0BC8-45EE-A7E0-E7E61D8A706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F08CF-5DF4-457C-8567-07064C1AF582}" type="pres">
      <dgm:prSet presAssocID="{2A892F4C-0BC8-45EE-A7E0-E7E61D8A706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261CE-24C4-490A-9F0F-A61A964C6FC5}" srcId="{8934A037-11EC-4A12-9703-A5CEA0B83634}" destId="{2EE4649E-709B-4A30-918E-04ABC5F50101}" srcOrd="2" destOrd="0" parTransId="{1053B25C-CF09-43CF-BC7A-BCF3FC785FA5}" sibTransId="{38139244-D695-4149-B841-D555339A7F8A}"/>
    <dgm:cxn modelId="{9D9BD6F7-E37C-674A-9BFE-56EEDB2DFFC3}" type="presOf" srcId="{BC6AD125-5876-4CE6-8BE5-B675B336398A}" destId="{2EF58140-C229-4CAE-85DC-43CDBAF5216C}" srcOrd="0" destOrd="4" presId="urn:microsoft.com/office/officeart/2005/8/layout/hProcess7#2"/>
    <dgm:cxn modelId="{F1EFABEF-1EE8-479E-ABAC-DD495BFCA039}" srcId="{8934A037-11EC-4A12-9703-A5CEA0B83634}" destId="{C7E3139D-9DD7-4078-99AC-2C793527F131}" srcOrd="3" destOrd="0" parTransId="{68BE6754-83B2-46CB-AEC0-3EA7A3352013}" sibTransId="{CD28689A-53EA-4F28-B86C-E58CE7592E82}"/>
    <dgm:cxn modelId="{D7CA22A4-DB90-5742-AABD-DDB7C9DF78C5}" type="presOf" srcId="{8A2E02DF-A6F3-49F6-9234-1769A4196DF1}" destId="{2EF58140-C229-4CAE-85DC-43CDBAF5216C}" srcOrd="0" destOrd="0" presId="urn:microsoft.com/office/officeart/2005/8/layout/hProcess7#2"/>
    <dgm:cxn modelId="{EDD5A9B4-B515-5C4A-AC63-71B97B5451B3}" type="presOf" srcId="{7F93F6A7-96D5-46C6-9396-E2A969168399}" destId="{A9A060F1-7324-4A64-AAD3-DD0CBD5EBCA0}" srcOrd="0" destOrd="0" presId="urn:microsoft.com/office/officeart/2005/8/layout/hProcess7#2"/>
    <dgm:cxn modelId="{7A3EE7A0-E6DA-4941-9127-CD6BB1CBC9B0}" type="presOf" srcId="{710359EC-3EE6-48FF-83EC-86A6E5AF6EC8}" destId="{970F08CF-5DF4-457C-8567-07064C1AF582}" srcOrd="0" destOrd="3" presId="urn:microsoft.com/office/officeart/2005/8/layout/hProcess7#2"/>
    <dgm:cxn modelId="{EB7E8BF0-F682-4910-BB20-6FB779A2C9BB}" srcId="{7F93F6A7-96D5-46C6-9396-E2A969168399}" destId="{2A892F4C-0BC8-45EE-A7E0-E7E61D8A7068}" srcOrd="1" destOrd="0" parTransId="{A14A1B16-651A-44EA-B911-5DDB15456A82}" sibTransId="{6D25B517-1B4B-402C-9534-392DCD87D5FD}"/>
    <dgm:cxn modelId="{323ADF68-ADEF-3C4C-A61C-9E90EDBB2E64}" type="presOf" srcId="{0103BAFC-9098-431C-8ABB-4FA1FFFA021E}" destId="{970F08CF-5DF4-457C-8567-07064C1AF582}" srcOrd="0" destOrd="1" presId="urn:microsoft.com/office/officeart/2005/8/layout/hProcess7#2"/>
    <dgm:cxn modelId="{188FBA05-41B9-42F8-8D4B-3A3E680793C5}" srcId="{2A892F4C-0BC8-45EE-A7E0-E7E61D8A7068}" destId="{5B71B337-235C-49B8-B4D1-264E153A2005}" srcOrd="0" destOrd="0" parTransId="{3A3FC984-FCA8-4E30-985D-D107E3E71F8B}" sibTransId="{ED39D2D0-CEF2-4619-B708-40101816CB32}"/>
    <dgm:cxn modelId="{3523A69D-6CE1-AA4A-96B8-4725E2108245}" type="presOf" srcId="{2EE4649E-709B-4A30-918E-04ABC5F50101}" destId="{2EF58140-C229-4CAE-85DC-43CDBAF5216C}" srcOrd="0" destOrd="2" presId="urn:microsoft.com/office/officeart/2005/8/layout/hProcess7#2"/>
    <dgm:cxn modelId="{7FA09AE2-4FBE-4E2C-9D56-E84CA3FFA128}" srcId="{8934A037-11EC-4A12-9703-A5CEA0B83634}" destId="{84F5B8C6-C444-49F0-B711-F4A54A66B049}" srcOrd="1" destOrd="0" parTransId="{C3DAEF56-C29F-4504-97DF-1DCA30144C10}" sibTransId="{93A2F9F0-D023-4A2D-A242-8BB0506E8448}"/>
    <dgm:cxn modelId="{27A2673C-E645-4CF1-9150-C930838C957D}" srcId="{2A892F4C-0BC8-45EE-A7E0-E7E61D8A7068}" destId="{CA7D46C7-FE8E-4B83-810F-EA6CAFFCF7D1}" srcOrd="2" destOrd="0" parTransId="{46065202-EF88-42E8-A0ED-E642F15557FF}" sibTransId="{60AEC78B-1090-46F8-A9BD-8598F5A7F59D}"/>
    <dgm:cxn modelId="{B30B7563-6763-4839-A96A-A33D1DAAAB6F}" srcId="{2A892F4C-0BC8-45EE-A7E0-E7E61D8A7068}" destId="{0103BAFC-9098-431C-8ABB-4FA1FFFA021E}" srcOrd="1" destOrd="0" parTransId="{E4A65499-C615-4B33-B9C5-B921C506E55B}" sibTransId="{7F4F5BF7-1486-41AD-A850-27992D9C1243}"/>
    <dgm:cxn modelId="{5043D3AF-C4CF-E04B-BD05-1D616B859450}" type="presOf" srcId="{84F5B8C6-C444-49F0-B711-F4A54A66B049}" destId="{2EF58140-C229-4CAE-85DC-43CDBAF5216C}" srcOrd="0" destOrd="1" presId="urn:microsoft.com/office/officeart/2005/8/layout/hProcess7#2"/>
    <dgm:cxn modelId="{7E62ED55-7405-0F49-A4B1-8C89D1B4027B}" type="presOf" srcId="{C7E3139D-9DD7-4078-99AC-2C793527F131}" destId="{2EF58140-C229-4CAE-85DC-43CDBAF5216C}" srcOrd="0" destOrd="3" presId="urn:microsoft.com/office/officeart/2005/8/layout/hProcess7#2"/>
    <dgm:cxn modelId="{8B2D731E-B5AD-1D4B-94D0-23498EA4E8D4}" type="presOf" srcId="{2A892F4C-0BC8-45EE-A7E0-E7E61D8A7068}" destId="{E05BB764-4C91-4522-B16C-123060815B49}" srcOrd="0" destOrd="0" presId="urn:microsoft.com/office/officeart/2005/8/layout/hProcess7#2"/>
    <dgm:cxn modelId="{5DE34283-C093-EF41-BCAB-565A79D0D284}" type="presOf" srcId="{CA7D46C7-FE8E-4B83-810F-EA6CAFFCF7D1}" destId="{970F08CF-5DF4-457C-8567-07064C1AF582}" srcOrd="0" destOrd="2" presId="urn:microsoft.com/office/officeart/2005/8/layout/hProcess7#2"/>
    <dgm:cxn modelId="{3CE9B5F8-F72E-4D4B-B3C3-25A57ED5B155}" srcId="{7F93F6A7-96D5-46C6-9396-E2A969168399}" destId="{8934A037-11EC-4A12-9703-A5CEA0B83634}" srcOrd="0" destOrd="0" parTransId="{9BB46EF3-6FB2-47E6-943E-4887AC56A61B}" sibTransId="{AFF88B31-A276-4537-977C-AAEB7E72AABF}"/>
    <dgm:cxn modelId="{7FA872B4-090D-4FDD-89C1-58A3CD0E6EE7}" srcId="{2A892F4C-0BC8-45EE-A7E0-E7E61D8A7068}" destId="{710359EC-3EE6-48FF-83EC-86A6E5AF6EC8}" srcOrd="3" destOrd="0" parTransId="{3B24127D-0C9D-4428-9275-97F955CE9D8D}" sibTransId="{84191DBF-366D-440D-AC84-92DDAE82CFEF}"/>
    <dgm:cxn modelId="{5FC81FE8-E4A5-4AD7-A912-BDA8ACB1B515}" srcId="{8934A037-11EC-4A12-9703-A5CEA0B83634}" destId="{8A2E02DF-A6F3-49F6-9234-1769A4196DF1}" srcOrd="0" destOrd="0" parTransId="{40C2E26D-17C5-46D3-A48F-A6A7C0DABE1D}" sibTransId="{10AC7B91-8B49-4AD3-B50A-75C039DC185D}"/>
    <dgm:cxn modelId="{E765074E-729B-164E-A386-FD35EEDFAA28}" type="presOf" srcId="{8934A037-11EC-4A12-9703-A5CEA0B83634}" destId="{F12EC0BB-5602-4BE2-AF29-44A976760103}" srcOrd="0" destOrd="0" presId="urn:microsoft.com/office/officeart/2005/8/layout/hProcess7#2"/>
    <dgm:cxn modelId="{2F4631EA-AE44-CD49-B4C0-0A4B922A51DB}" type="presOf" srcId="{8934A037-11EC-4A12-9703-A5CEA0B83634}" destId="{1F7D5056-BD23-4557-ACCD-A3014F07C234}" srcOrd="1" destOrd="0" presId="urn:microsoft.com/office/officeart/2005/8/layout/hProcess7#2"/>
    <dgm:cxn modelId="{681754AF-3198-4A44-92AB-6DCA059C1786}" srcId="{8934A037-11EC-4A12-9703-A5CEA0B83634}" destId="{BC6AD125-5876-4CE6-8BE5-B675B336398A}" srcOrd="4" destOrd="0" parTransId="{F697A9C9-C856-4254-BEB0-6D5287AF27E0}" sibTransId="{AA3D84A5-68F3-4121-9672-64DC93DBD5FA}"/>
    <dgm:cxn modelId="{120DB5C2-E06F-DD41-95D3-F6ABE95AEAD8}" type="presOf" srcId="{5B71B337-235C-49B8-B4D1-264E153A2005}" destId="{970F08CF-5DF4-457C-8567-07064C1AF582}" srcOrd="0" destOrd="0" presId="urn:microsoft.com/office/officeart/2005/8/layout/hProcess7#2"/>
    <dgm:cxn modelId="{D66BDE5D-1AB8-ED4A-9E41-62FBA4F4A185}" type="presOf" srcId="{2A892F4C-0BC8-45EE-A7E0-E7E61D8A7068}" destId="{FD6B51D7-987A-496B-9A4D-A42D593C86EA}" srcOrd="1" destOrd="0" presId="urn:microsoft.com/office/officeart/2005/8/layout/hProcess7#2"/>
    <dgm:cxn modelId="{4F2F05AC-4BF2-B14B-8416-E410D73DEFEF}" type="presParOf" srcId="{A9A060F1-7324-4A64-AAD3-DD0CBD5EBCA0}" destId="{8054C87D-1590-42E1-BAC4-3ADF0FAEE196}" srcOrd="0" destOrd="0" presId="urn:microsoft.com/office/officeart/2005/8/layout/hProcess7#2"/>
    <dgm:cxn modelId="{D2A5DBBC-C225-AC4C-833F-38842BD87598}" type="presParOf" srcId="{8054C87D-1590-42E1-BAC4-3ADF0FAEE196}" destId="{F12EC0BB-5602-4BE2-AF29-44A976760103}" srcOrd="0" destOrd="0" presId="urn:microsoft.com/office/officeart/2005/8/layout/hProcess7#2"/>
    <dgm:cxn modelId="{A370992D-9253-9442-B875-E002EA71CB58}" type="presParOf" srcId="{8054C87D-1590-42E1-BAC4-3ADF0FAEE196}" destId="{1F7D5056-BD23-4557-ACCD-A3014F07C234}" srcOrd="1" destOrd="0" presId="urn:microsoft.com/office/officeart/2005/8/layout/hProcess7#2"/>
    <dgm:cxn modelId="{651567C8-5A91-E649-A8CC-4C74E98197B1}" type="presParOf" srcId="{8054C87D-1590-42E1-BAC4-3ADF0FAEE196}" destId="{2EF58140-C229-4CAE-85DC-43CDBAF5216C}" srcOrd="2" destOrd="0" presId="urn:microsoft.com/office/officeart/2005/8/layout/hProcess7#2"/>
    <dgm:cxn modelId="{082A2060-3148-444C-8F84-BD2F8345637A}" type="presParOf" srcId="{A9A060F1-7324-4A64-AAD3-DD0CBD5EBCA0}" destId="{C081F91C-01F5-425A-BB06-605844EF3B57}" srcOrd="1" destOrd="0" presId="urn:microsoft.com/office/officeart/2005/8/layout/hProcess7#2"/>
    <dgm:cxn modelId="{54B03AA0-1C86-5241-A8F8-CA88A56B2EFF}" type="presParOf" srcId="{A9A060F1-7324-4A64-AAD3-DD0CBD5EBCA0}" destId="{F9740EAF-E1D1-4689-B461-307AD3F3BD15}" srcOrd="2" destOrd="0" presId="urn:microsoft.com/office/officeart/2005/8/layout/hProcess7#2"/>
    <dgm:cxn modelId="{AAFBB118-CC25-BE49-B123-3B821740B971}" type="presParOf" srcId="{F9740EAF-E1D1-4689-B461-307AD3F3BD15}" destId="{929C287B-4B64-48B7-ACA3-1606D34B2E22}" srcOrd="0" destOrd="0" presId="urn:microsoft.com/office/officeart/2005/8/layout/hProcess7#2"/>
    <dgm:cxn modelId="{6B4C980A-1EC5-FB44-91B9-0BC334933668}" type="presParOf" srcId="{F9740EAF-E1D1-4689-B461-307AD3F3BD15}" destId="{AE1D7472-37B3-4D6C-AE3A-7AAB77B9CC2C}" srcOrd="1" destOrd="0" presId="urn:microsoft.com/office/officeart/2005/8/layout/hProcess7#2"/>
    <dgm:cxn modelId="{9AC76030-F854-3440-97C4-D00E49A4B6A3}" type="presParOf" srcId="{F9740EAF-E1D1-4689-B461-307AD3F3BD15}" destId="{CFD07552-2797-41F8-850B-80110DF07EA2}" srcOrd="2" destOrd="0" presId="urn:microsoft.com/office/officeart/2005/8/layout/hProcess7#2"/>
    <dgm:cxn modelId="{142C3588-DC73-D94C-93B1-F5CA0754CDEC}" type="presParOf" srcId="{A9A060F1-7324-4A64-AAD3-DD0CBD5EBCA0}" destId="{BAD4F568-5C1A-46E4-AA86-3D772E9A936A}" srcOrd="3" destOrd="0" presId="urn:microsoft.com/office/officeart/2005/8/layout/hProcess7#2"/>
    <dgm:cxn modelId="{9B2B02FB-E0D4-3F4A-BC08-8C3FB587700D}" type="presParOf" srcId="{A9A060F1-7324-4A64-AAD3-DD0CBD5EBCA0}" destId="{2DEBD2BA-69AE-487B-943C-597921DE42F7}" srcOrd="4" destOrd="0" presId="urn:microsoft.com/office/officeart/2005/8/layout/hProcess7#2"/>
    <dgm:cxn modelId="{A6534D19-4FE6-5945-B2A2-77A286D4D56D}" type="presParOf" srcId="{2DEBD2BA-69AE-487B-943C-597921DE42F7}" destId="{E05BB764-4C91-4522-B16C-123060815B49}" srcOrd="0" destOrd="0" presId="urn:microsoft.com/office/officeart/2005/8/layout/hProcess7#2"/>
    <dgm:cxn modelId="{0D08046D-7055-B947-AD8C-87F1510ADC85}" type="presParOf" srcId="{2DEBD2BA-69AE-487B-943C-597921DE42F7}" destId="{FD6B51D7-987A-496B-9A4D-A42D593C86EA}" srcOrd="1" destOrd="0" presId="urn:microsoft.com/office/officeart/2005/8/layout/hProcess7#2"/>
    <dgm:cxn modelId="{EBA99C87-4650-1D49-89D9-46414E0FB712}" type="presParOf" srcId="{2DEBD2BA-69AE-487B-943C-597921DE42F7}" destId="{970F08CF-5DF4-457C-8567-07064C1AF582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D47A2-014A-4122-8406-51C4AFD8F44E}">
      <dsp:nvSpPr>
        <dsp:cNvPr id="0" name=""/>
        <dsp:cNvSpPr/>
      </dsp:nvSpPr>
      <dsp:spPr>
        <a:xfrm>
          <a:off x="1180320" y="0"/>
          <a:ext cx="5120677" cy="512067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F994-D99F-4BFB-B0BC-5F557206D9EB}">
      <dsp:nvSpPr>
        <dsp:cNvPr id="0" name=""/>
        <dsp:cNvSpPr/>
      </dsp:nvSpPr>
      <dsp:spPr>
        <a:xfrm>
          <a:off x="1666785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Ideas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Make Content Comprehensible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Develop Academic Language</a:t>
          </a:r>
        </a:p>
      </dsp:txBody>
      <dsp:txXfrm>
        <a:off x="1764274" y="583953"/>
        <a:ext cx="1802086" cy="1802086"/>
      </dsp:txXfrm>
    </dsp:sp>
    <dsp:sp modelId="{C0C5167B-E899-4649-B636-99459A81D0BD}">
      <dsp:nvSpPr>
        <dsp:cNvPr id="0" name=""/>
        <dsp:cNvSpPr/>
      </dsp:nvSpPr>
      <dsp:spPr>
        <a:xfrm>
          <a:off x="3817469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Responsibilities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Communicated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Sequenced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</a:t>
          </a:r>
          <a:r>
            <a:rPr lang="en-US" sz="1400" kern="1200" dirty="0" err="1"/>
            <a:t>Scaffolded</a:t>
          </a:r>
          <a:endParaRPr lang="en-US" sz="1400" kern="1200" dirty="0"/>
        </a:p>
      </dsp:txBody>
      <dsp:txXfrm>
        <a:off x="3914958" y="583953"/>
        <a:ext cx="1802086" cy="1802086"/>
      </dsp:txXfrm>
    </dsp:sp>
    <dsp:sp modelId="{1C3DF9A1-7433-48B3-88A4-6C2AAED0C340}">
      <dsp:nvSpPr>
        <dsp:cNvPr id="0" name=""/>
        <dsp:cNvSpPr/>
      </dsp:nvSpPr>
      <dsp:spPr>
        <a:xfrm>
          <a:off x="1666785" y="2637148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Student Expectations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Listening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Speaking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Reading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Writing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5. Learning </a:t>
          </a:r>
          <a:r>
            <a:rPr lang="en-US" sz="1100" kern="1200" dirty="0"/>
            <a:t>Strategies</a:t>
          </a:r>
        </a:p>
      </dsp:txBody>
      <dsp:txXfrm>
        <a:off x="1764274" y="2734637"/>
        <a:ext cx="1802086" cy="1802086"/>
      </dsp:txXfrm>
    </dsp:sp>
    <dsp:sp modelId="{D4276030-1DE8-4431-BFB5-97E83ECCC63A}">
      <dsp:nvSpPr>
        <dsp:cNvPr id="0" name=""/>
        <dsp:cNvSpPr/>
      </dsp:nvSpPr>
      <dsp:spPr>
        <a:xfrm>
          <a:off x="3813385" y="2637148"/>
          <a:ext cx="2005232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PLDs (L, S, R, W)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Beginning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Intermediate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Advanced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Advanced High</a:t>
          </a:r>
        </a:p>
      </dsp:txBody>
      <dsp:txXfrm>
        <a:off x="3910874" y="2734637"/>
        <a:ext cx="1810254" cy="1802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CA43-283F-4AA0-95FC-F693B3F60536}">
      <dsp:nvSpPr>
        <dsp:cNvPr id="0" name=""/>
        <dsp:cNvSpPr/>
      </dsp:nvSpPr>
      <dsp:spPr>
        <a:xfrm rot="21300000">
          <a:off x="21746" y="1739223"/>
          <a:ext cx="7043106" cy="80654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A90A-85BA-49D1-9BE7-80638DBD3774}">
      <dsp:nvSpPr>
        <dsp:cNvPr id="0" name=""/>
        <dsp:cNvSpPr/>
      </dsp:nvSpPr>
      <dsp:spPr>
        <a:xfrm>
          <a:off x="850392" y="226060"/>
          <a:ext cx="2125980" cy="180848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AAF7D-ACE6-4C09-B211-64DCBF0CE906}">
      <dsp:nvSpPr>
        <dsp:cNvPr id="0" name=""/>
        <dsp:cNvSpPr/>
      </dsp:nvSpPr>
      <dsp:spPr>
        <a:xfrm>
          <a:off x="3755898" y="0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STAAR</a:t>
          </a:r>
        </a:p>
      </dsp:txBody>
      <dsp:txXfrm>
        <a:off x="3755898" y="0"/>
        <a:ext cx="2267712" cy="1898904"/>
      </dsp:txXfrm>
    </dsp:sp>
    <dsp:sp modelId="{DACE7C3E-7629-48D4-BE3C-991DC9F8775F}">
      <dsp:nvSpPr>
        <dsp:cNvPr id="0" name=""/>
        <dsp:cNvSpPr/>
      </dsp:nvSpPr>
      <dsp:spPr>
        <a:xfrm>
          <a:off x="4074787" y="2317115"/>
          <a:ext cx="2125980" cy="180848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62478-D05A-48CD-9EE8-313B145E344F}">
      <dsp:nvSpPr>
        <dsp:cNvPr id="0" name=""/>
        <dsp:cNvSpPr/>
      </dsp:nvSpPr>
      <dsp:spPr>
        <a:xfrm>
          <a:off x="1062990" y="2486657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TELPAS</a:t>
          </a:r>
        </a:p>
      </dsp:txBody>
      <dsp:txXfrm>
        <a:off x="1062990" y="2486657"/>
        <a:ext cx="2267712" cy="1898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CC924-D557-4FC8-B3E8-D6A72D5C7695}">
      <dsp:nvSpPr>
        <dsp:cNvPr id="0" name=""/>
        <dsp:cNvSpPr/>
      </dsp:nvSpPr>
      <dsp:spPr>
        <a:xfrm>
          <a:off x="1263" y="0"/>
          <a:ext cx="3216694" cy="2902389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Written Responses</a:t>
          </a:r>
        </a:p>
      </dsp:txBody>
      <dsp:txXfrm rot="16200000">
        <a:off x="-867047" y="868310"/>
        <a:ext cx="2379958" cy="643338"/>
      </dsp:txXfrm>
    </dsp:sp>
    <dsp:sp modelId="{5A98CF95-6EE1-47B2-BDF3-55C59F3227BD}">
      <dsp:nvSpPr>
        <dsp:cNvPr id="0" name=""/>
        <dsp:cNvSpPr/>
      </dsp:nvSpPr>
      <dsp:spPr>
        <a:xfrm>
          <a:off x="644601" y="0"/>
          <a:ext cx="2396437" cy="290238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Hold up paper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White boards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Personal Chalkboards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Answers on cards</a:t>
          </a:r>
        </a:p>
      </dsp:txBody>
      <dsp:txXfrm>
        <a:off x="644601" y="0"/>
        <a:ext cx="2396437" cy="2902389"/>
      </dsp:txXfrm>
    </dsp:sp>
    <dsp:sp modelId="{709DD0E3-F596-4445-8B7A-4A9D1BAD40D1}">
      <dsp:nvSpPr>
        <dsp:cNvPr id="0" name=""/>
        <dsp:cNvSpPr/>
      </dsp:nvSpPr>
      <dsp:spPr>
        <a:xfrm>
          <a:off x="3330541" y="0"/>
          <a:ext cx="3216694" cy="2902389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-68071"/>
            <a:lumOff val="5242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Ready Responses</a:t>
          </a:r>
        </a:p>
      </dsp:txBody>
      <dsp:txXfrm rot="16200000">
        <a:off x="2462231" y="868310"/>
        <a:ext cx="2379958" cy="643338"/>
      </dsp:txXfrm>
    </dsp:sp>
    <dsp:sp modelId="{40EB269D-6A71-4912-A09E-255A8ED7D3FD}">
      <dsp:nvSpPr>
        <dsp:cNvPr id="0" name=""/>
        <dsp:cNvSpPr/>
      </dsp:nvSpPr>
      <dsp:spPr>
        <a:xfrm rot="5400000">
          <a:off x="3133431" y="2419257"/>
          <a:ext cx="426387" cy="482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EC969-2029-404B-BAD2-C01DD96B9DEA}">
      <dsp:nvSpPr>
        <dsp:cNvPr id="0" name=""/>
        <dsp:cNvSpPr/>
      </dsp:nvSpPr>
      <dsp:spPr>
        <a:xfrm>
          <a:off x="3973880" y="0"/>
          <a:ext cx="2396437" cy="290238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Hands up when ready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Thinker’s chin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Stand up when ready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Put your pen on your paper when ready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All eyes on teacher</a:t>
          </a:r>
        </a:p>
      </dsp:txBody>
      <dsp:txXfrm>
        <a:off x="3973880" y="0"/>
        <a:ext cx="2396437" cy="29023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EC0BB-5602-4BE2-AF29-44A976760103}">
      <dsp:nvSpPr>
        <dsp:cNvPr id="0" name=""/>
        <dsp:cNvSpPr/>
      </dsp:nvSpPr>
      <dsp:spPr>
        <a:xfrm>
          <a:off x="1263" y="0"/>
          <a:ext cx="3216694" cy="274114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Making Choices</a:t>
          </a:r>
        </a:p>
      </dsp:txBody>
      <dsp:txXfrm rot="16200000">
        <a:off x="-800937" y="802200"/>
        <a:ext cx="2247738" cy="643338"/>
      </dsp:txXfrm>
    </dsp:sp>
    <dsp:sp modelId="{2EF58140-C229-4CAE-85DC-43CDBAF5216C}">
      <dsp:nvSpPr>
        <dsp:cNvPr id="0" name=""/>
        <dsp:cNvSpPr/>
      </dsp:nvSpPr>
      <dsp:spPr>
        <a:xfrm>
          <a:off x="644601" y="0"/>
          <a:ext cx="2396437" cy="274114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Open hand/closed hand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Thumbs/Pens up/down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Number wheels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Green card/red card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Move to the corner/spot</a:t>
          </a:r>
        </a:p>
      </dsp:txBody>
      <dsp:txXfrm>
        <a:off x="644601" y="0"/>
        <a:ext cx="2396437" cy="2741145"/>
      </dsp:txXfrm>
    </dsp:sp>
    <dsp:sp modelId="{E05BB764-4C91-4522-B16C-123060815B49}">
      <dsp:nvSpPr>
        <dsp:cNvPr id="0" name=""/>
        <dsp:cNvSpPr/>
      </dsp:nvSpPr>
      <dsp:spPr>
        <a:xfrm>
          <a:off x="3330541" y="0"/>
          <a:ext cx="3216694" cy="274114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-68071"/>
            <a:lumOff val="5242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Ranking</a:t>
          </a:r>
        </a:p>
      </dsp:txBody>
      <dsp:txXfrm rot="16200000">
        <a:off x="2528341" y="802200"/>
        <a:ext cx="2247738" cy="643338"/>
      </dsp:txXfrm>
    </dsp:sp>
    <dsp:sp modelId="{AE1D7472-37B3-4D6C-AE3A-7AAB77B9CC2C}">
      <dsp:nvSpPr>
        <dsp:cNvPr id="0" name=""/>
        <dsp:cNvSpPr/>
      </dsp:nvSpPr>
      <dsp:spPr>
        <a:xfrm rot="5400000">
          <a:off x="3145182" y="2272614"/>
          <a:ext cx="402886" cy="482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F08CF-5DF4-457C-8567-07064C1AF582}">
      <dsp:nvSpPr>
        <dsp:cNvPr id="0" name=""/>
        <dsp:cNvSpPr/>
      </dsp:nvSpPr>
      <dsp:spPr>
        <a:xfrm>
          <a:off x="3973880" y="0"/>
          <a:ext cx="2396437" cy="274114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Rank with your fingers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Rank with your arm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Line up according to response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Knocking/clapping/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cheering</a:t>
          </a:r>
        </a:p>
      </dsp:txBody>
      <dsp:txXfrm>
        <a:off x="3973880" y="0"/>
        <a:ext cx="2396437" cy="2741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run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kahoot</a:t>
            </a:r>
            <a:r>
              <a:rPr lang="en-US" baseline="0" dirty="0" smtClean="0"/>
              <a:t>, create a </a:t>
            </a:r>
            <a:r>
              <a:rPr lang="en-US" baseline="0" dirty="0" err="1" smtClean="0"/>
              <a:t>kahoot</a:t>
            </a:r>
            <a:r>
              <a:rPr lang="en-US" baseline="0" dirty="0" smtClean="0"/>
              <a:t> account at </a:t>
            </a:r>
            <a:r>
              <a:rPr lang="en-US" baseline="0" dirty="0" err="1" smtClean="0"/>
              <a:t>create.kahoot.it</a:t>
            </a:r>
            <a:r>
              <a:rPr lang="en-US" baseline="0" dirty="0" smtClean="0"/>
              <a:t> and on the search field type “</a:t>
            </a:r>
            <a:r>
              <a:rPr lang="en-US" baseline="0" dirty="0" err="1" smtClean="0"/>
              <a:t>kchapa</a:t>
            </a:r>
            <a:r>
              <a:rPr lang="en-US" baseline="0" dirty="0" smtClean="0"/>
              <a:t>”. You will see several </a:t>
            </a:r>
            <a:r>
              <a:rPr lang="en-US" baseline="0" dirty="0" err="1" smtClean="0"/>
              <a:t>kahoots</a:t>
            </a:r>
            <a:r>
              <a:rPr lang="en-US" baseline="0" dirty="0" smtClean="0"/>
              <a:t> listed. Just select “Content and Language Objectives” and play it! </a:t>
            </a:r>
            <a:r>
              <a:rPr lang="en-US" baseline="0" smtClean="0"/>
              <a:t>Have fun!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B302-C447-7E46-88B7-B5D8B53B87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0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kchapa@esc1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realfastspanish.com/vocabulary/spanish-cognates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gif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4.xml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wmf"/><Relationship Id="rId3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wmf"/><Relationship Id="rId3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wmf"/><Relationship Id="rId3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.ehow.com/images/GlobalPhoto/Articles/4551564/carve-main_Full.jpg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4/4c/Encore_at_mt_ellen.jpg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3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jpeg"/><Relationship Id="rId12" Type="http://schemas.openxmlformats.org/officeDocument/2006/relationships/image" Target="../media/image39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.ehow.com/images/GlobalPhoto/Articles/4551564/carve-main_Full.jpg" TargetMode="External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hyperlink" Target="http://upload.wikimedia.org/wikipedia/commons/4/4c/Encore_at_mt_ellen.jpg" TargetMode="External"/><Relationship Id="rId9" Type="http://schemas.openxmlformats.org/officeDocument/2006/relationships/image" Target="../media/image36.jpeg"/><Relationship Id="rId10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inyurl.com/SIRISE1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999" y="2969850"/>
            <a:ext cx="7543800" cy="1676400"/>
          </a:xfrm>
        </p:spPr>
        <p:txBody>
          <a:bodyPr>
            <a:noAutofit/>
          </a:bodyPr>
          <a:lstStyle/>
          <a:p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Sheltered Instruction</a:t>
            </a:r>
            <a:b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</a:b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WS# 71133</a:t>
            </a:r>
            <a:endParaRPr 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053854" y="4752575"/>
            <a:ext cx="6251945" cy="914400"/>
          </a:xfrm>
        </p:spPr>
        <p:txBody>
          <a:bodyPr>
            <a:noAutofit/>
          </a:bodyPr>
          <a:lstStyle/>
          <a:p>
            <a:r>
              <a:rPr lang="en-US" sz="1800" b="1" dirty="0"/>
              <a:t>Karina E. Chapa, M.Ed.</a:t>
            </a:r>
          </a:p>
          <a:p>
            <a:r>
              <a:rPr lang="en-US" sz="1800" dirty="0"/>
              <a:t>Language Proficiency, </a:t>
            </a:r>
            <a:r>
              <a:rPr lang="en-US" sz="1800" dirty="0" err="1"/>
              <a:t>Biliteracy</a:t>
            </a:r>
            <a:r>
              <a:rPr lang="en-US" sz="1800" dirty="0"/>
              <a:t> and Cultural Diversity Director</a:t>
            </a:r>
          </a:p>
          <a:p>
            <a:r>
              <a:rPr lang="en-US" sz="1800" u="sng" dirty="0">
                <a:hlinkClick r:id="rId2"/>
              </a:rPr>
              <a:t>kchapa@esc1.net</a:t>
            </a:r>
            <a:endParaRPr lang="en-US" sz="1800" u="sng" dirty="0"/>
          </a:p>
          <a:p>
            <a:r>
              <a:rPr lang="en-US" sz="1800" dirty="0"/>
              <a:t>Twitter @esc1bilingual @</a:t>
            </a:r>
            <a:r>
              <a:rPr lang="en-US" sz="1800" dirty="0" err="1"/>
              <a:t>bilingualpride</a:t>
            </a:r>
            <a:endParaRPr lang="en-US" sz="1800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82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834863"/>
            <a:ext cx="1189886" cy="118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065845" y="694294"/>
          <a:ext cx="70866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99432" y="1194302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T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K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914103" y="3423227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L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P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11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09264" y="908566"/>
            <a:ext cx="65532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188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TEKS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73840" y="2816127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14464" y="2816127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4052464" y="2149991"/>
            <a:ext cx="762000" cy="685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5064" y="2127766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STAAR</a:t>
            </a:r>
            <a:endParaRPr lang="en-US" sz="3200" b="1" dirty="0"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064" y="2127766"/>
            <a:ext cx="2209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ELP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S</a:t>
            </a:r>
            <a:endParaRPr lang="en-US" sz="3200" dirty="0">
              <a:latin typeface="+mj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96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ELPS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2464" y="2835791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85464" y="43375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Relating Factor:  </a:t>
            </a:r>
            <a:r>
              <a:rPr lang="en-US" sz="1800" i="1"/>
              <a:t>evaluates/measures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85464" y="9847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Academic Proficiency		                    Language Proficiency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259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Levels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463969" y="850745"/>
            <a:ext cx="4744720" cy="4318003"/>
            <a:chOff x="1501775" y="1744662"/>
            <a:chExt cx="5737225" cy="4884738"/>
          </a:xfrm>
        </p:grpSpPr>
        <p:pic>
          <p:nvPicPr>
            <p:cNvPr id="6" name="Picture 9" descr="This graphic illustrates that second language learning is a cumulative, spiraling, building process. 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775" y="1744662"/>
              <a:ext cx="5737225" cy="488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828800" y="2133600"/>
              <a:ext cx="3810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05000" y="2286000"/>
              <a:ext cx="3657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438400"/>
              <a:ext cx="3505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2590800"/>
              <a:ext cx="3352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33600" y="2743200"/>
              <a:ext cx="3200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2895600"/>
              <a:ext cx="3048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09800" y="3048000"/>
              <a:ext cx="2971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86000" y="3200400"/>
              <a:ext cx="2819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362200" y="3352800"/>
              <a:ext cx="2667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38400" y="3505200"/>
              <a:ext cx="2514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14600" y="3657600"/>
              <a:ext cx="2362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90800" y="3810000"/>
              <a:ext cx="2286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667000" y="3962400"/>
              <a:ext cx="2133600" cy="53340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43200" y="4114800"/>
              <a:ext cx="1981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19400" y="4267200"/>
              <a:ext cx="1828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895600" y="4419600"/>
              <a:ext cx="1676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971800" y="4572000"/>
              <a:ext cx="1524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48000" y="4724400"/>
              <a:ext cx="1371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0" y="4876800"/>
              <a:ext cx="1295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124200" y="5029200"/>
              <a:ext cx="1143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200400" y="5181600"/>
              <a:ext cx="990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76600" y="5410200"/>
              <a:ext cx="838200" cy="4572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52800" y="5638800"/>
              <a:ext cx="685800" cy="3810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05200" y="5867400"/>
              <a:ext cx="457200" cy="3048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104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Domains</a:t>
            </a:r>
          </a:p>
        </p:txBody>
      </p:sp>
      <p:pic>
        <p:nvPicPr>
          <p:cNvPr id="3" name="Picture 8" descr="TP09_Level_graphic3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06" y="754666"/>
            <a:ext cx="6154059" cy="420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4312" y="208550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159" y="301908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2403" y="307616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5297" y="2171114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30%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439406" y="2365633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840212" y="3565556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269882" y="5638224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94268" y="5638543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Online for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-12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4" name="5-Point Star 13"/>
          <p:cNvSpPr/>
          <p:nvPr/>
        </p:nvSpPr>
        <p:spPr>
          <a:xfrm>
            <a:off x="4590136" y="3611253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DMAC TELPAS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2134" y="410725"/>
            <a:ext cx="3892550" cy="4572000"/>
          </a:xfrm>
        </p:spPr>
        <p:txBody>
          <a:bodyPr/>
          <a:lstStyle/>
          <a:p>
            <a:r>
              <a:rPr lang="en-US" dirty="0"/>
              <a:t>Go to Home Page</a:t>
            </a:r>
          </a:p>
          <a:p>
            <a:r>
              <a:rPr lang="en-US" dirty="0"/>
              <a:t>Go to State Assessment</a:t>
            </a:r>
          </a:p>
          <a:p>
            <a:r>
              <a:rPr lang="en-US" dirty="0"/>
              <a:t>Select TELPAS</a:t>
            </a:r>
          </a:p>
          <a:p>
            <a:r>
              <a:rPr lang="en-US" dirty="0"/>
              <a:t>Select Instructional Reports</a:t>
            </a:r>
          </a:p>
          <a:p>
            <a:r>
              <a:rPr lang="en-US" dirty="0"/>
              <a:t>Select Student Language Proficiency Rating</a:t>
            </a:r>
          </a:p>
          <a:p>
            <a:r>
              <a:rPr lang="en-US" dirty="0"/>
              <a:t>Generate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to Run TELPAS Reports by Language Domain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257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DMAC Report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2738" y="1701327"/>
            <a:ext cx="8038059" cy="2369575"/>
            <a:chOff x="445601" y="3008671"/>
            <a:chExt cx="8038059" cy="2369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204"/>
            <a:stretch/>
          </p:blipFill>
          <p:spPr>
            <a:xfrm>
              <a:off x="445601" y="3008671"/>
              <a:ext cx="8038059" cy="23695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91148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37587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8091" y="4478594"/>
              <a:ext cx="1533832" cy="5260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9138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 and language objectives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4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9148" y="2217950"/>
            <a:ext cx="2599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9665" y="2523855"/>
            <a:ext cx="3167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36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86981" y="411401"/>
            <a:ext cx="3892550" cy="5208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kahoot.it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create.kahoot.it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257165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</a:t>
            </a:r>
            <a:r>
              <a:rPr lang="en-US" sz="2400" dirty="0" err="1"/>
              <a:t>Kahoot</a:t>
            </a:r>
            <a:r>
              <a:rPr lang="en-US" sz="2400" dirty="0" smtClean="0"/>
              <a:t>!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94" y="1808359"/>
            <a:ext cx="2414725" cy="2414725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9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4000" dirty="0"/>
              <a:t>Round 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015720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Write!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5715000"/>
          </a:xfrm>
        </p:spPr>
        <p:txBody>
          <a:bodyPr>
            <a:normAutofit/>
          </a:bodyPr>
          <a:lstStyle/>
          <a:p>
            <a:r>
              <a:rPr lang="en-US" dirty="0"/>
              <a:t>Divide a piece of paper in two sections</a:t>
            </a:r>
          </a:p>
          <a:p>
            <a:r>
              <a:rPr lang="en-US" dirty="0"/>
              <a:t>Create a T chart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Write everything you know about content and language objectives</a:t>
            </a:r>
          </a:p>
          <a:p>
            <a:r>
              <a:rPr lang="en-US" dirty="0"/>
              <a:t>15 seconds!</a:t>
            </a:r>
          </a:p>
          <a:p>
            <a:r>
              <a:rPr lang="en-US" dirty="0"/>
              <a:t>Pass your paper to your right!</a:t>
            </a:r>
          </a:p>
          <a:p>
            <a:r>
              <a:rPr lang="en-US" dirty="0"/>
              <a:t>Repeat!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91526" y="2194797"/>
            <a:ext cx="3477127" cy="1438746"/>
            <a:chOff x="4391526" y="2146669"/>
            <a:chExt cx="3477127" cy="143874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087979" y="2213815"/>
              <a:ext cx="12032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91526" y="2454446"/>
              <a:ext cx="3477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463718" y="2153655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Content Objectives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2146669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Language Objectives</a:t>
              </a:r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219" y="1652941"/>
            <a:ext cx="2375327" cy="1600200"/>
          </a:xfrm>
        </p:spPr>
        <p:txBody>
          <a:bodyPr>
            <a:noAutofit/>
          </a:bodyPr>
          <a:lstStyle/>
          <a:p>
            <a:r>
              <a:rPr lang="en-US" sz="4000" dirty="0"/>
              <a:t>The What and the How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47100" y="870285"/>
            <a:ext cx="4285985" cy="4572000"/>
          </a:xfrm>
        </p:spPr>
        <p:txBody>
          <a:bodyPr>
            <a:noAutofit/>
          </a:bodyPr>
          <a:lstStyle/>
          <a:p>
            <a:r>
              <a:rPr lang="en-US" sz="2400" b="1" dirty="0"/>
              <a:t>Content Objectives come from the </a:t>
            </a:r>
            <a:r>
              <a:rPr lang="en-US" sz="2400" b="1" u="sng" dirty="0"/>
              <a:t>TEKS</a:t>
            </a:r>
          </a:p>
          <a:p>
            <a:pPr marL="0" indent="0">
              <a:buNone/>
            </a:pPr>
            <a:r>
              <a:rPr lang="en-US" sz="2400" i="1" u="sng" dirty="0"/>
              <a:t>What</a:t>
            </a:r>
            <a:r>
              <a:rPr lang="en-US" sz="2400" i="1" dirty="0"/>
              <a:t> am I going to learn?</a:t>
            </a:r>
          </a:p>
          <a:p>
            <a:endParaRPr lang="en-US" sz="2400" dirty="0"/>
          </a:p>
          <a:p>
            <a:r>
              <a:rPr lang="en-US" sz="2400" b="1" dirty="0"/>
              <a:t>Language Objectives come from the </a:t>
            </a:r>
            <a:r>
              <a:rPr lang="en-US" sz="2400" b="1" u="sng" dirty="0"/>
              <a:t>ELPS</a:t>
            </a:r>
          </a:p>
          <a:p>
            <a:pPr marL="0" indent="0">
              <a:buNone/>
            </a:pPr>
            <a:r>
              <a:rPr lang="en-US" sz="2400" i="1" u="sng" dirty="0"/>
              <a:t>How</a:t>
            </a:r>
            <a:r>
              <a:rPr lang="en-US" sz="2400" i="1" dirty="0"/>
              <a:t> will I demonstrate my learning </a:t>
            </a:r>
            <a:r>
              <a:rPr lang="en-US" i="1" dirty="0"/>
              <a:t>through </a:t>
            </a:r>
            <a:r>
              <a:rPr lang="en-US" i="1" dirty="0">
                <a:solidFill>
                  <a:srgbClr val="C00000"/>
                </a:solidFill>
              </a:rPr>
              <a:t>listening, speaking, reading and/or writing</a:t>
            </a:r>
            <a:r>
              <a:rPr lang="en-US" i="1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66219" y="2752898"/>
            <a:ext cx="2094869" cy="2895599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083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84" y="1155700"/>
            <a:ext cx="7339321" cy="3416300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Science TEKS:  </a:t>
            </a:r>
            <a:r>
              <a:rPr lang="en-US" sz="2400" u="sng" dirty="0">
                <a:solidFill>
                  <a:schemeClr val="tx1"/>
                </a:solidFill>
              </a:rPr>
              <a:t>Differentiate</a:t>
            </a:r>
            <a:r>
              <a:rPr lang="en-US" sz="2400" dirty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660066"/>
                </a:solidFill>
              </a:rPr>
              <a:t>STUDENT FRIENDLY CONTENT OBJECTIVE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660066"/>
                </a:solidFill>
              </a:rPr>
              <a:t>Today </a:t>
            </a:r>
            <a:r>
              <a:rPr lang="en-US" sz="2400" dirty="0">
                <a:solidFill>
                  <a:srgbClr val="660066"/>
                </a:solidFill>
              </a:rPr>
              <a:t>I will </a:t>
            </a:r>
            <a:r>
              <a:rPr lang="en-US" sz="2400" u="sng" dirty="0">
                <a:solidFill>
                  <a:srgbClr val="660066"/>
                </a:solidFill>
              </a:rPr>
              <a:t>compare and contrast</a:t>
            </a:r>
            <a:r>
              <a:rPr lang="en-US" sz="2400" dirty="0">
                <a:solidFill>
                  <a:srgbClr val="660066"/>
                </a:solidFill>
              </a:rPr>
              <a:t> the </a:t>
            </a:r>
            <a:r>
              <a:rPr lang="en-US" sz="2400" b="1" dirty="0">
                <a:solidFill>
                  <a:srgbClr val="660066"/>
                </a:solidFill>
              </a:rPr>
              <a:t>cell structures and functions </a:t>
            </a:r>
            <a:r>
              <a:rPr lang="en-US" sz="2400" dirty="0">
                <a:solidFill>
                  <a:srgbClr val="660066"/>
                </a:solidFill>
              </a:rPr>
              <a:t>of plants and animals.</a:t>
            </a:r>
          </a:p>
          <a:p>
            <a:endParaRPr lang="en-US" sz="24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Content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89122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Analyze a Student Expectation (TEKS) from any content area</a:t>
            </a:r>
          </a:p>
          <a:p>
            <a:r>
              <a:rPr lang="en-US" sz="2400" dirty="0"/>
              <a:t>Write it in a student-friendly format</a:t>
            </a:r>
          </a:p>
          <a:p>
            <a:r>
              <a:rPr lang="en-US" sz="2400" dirty="0"/>
              <a:t>You have 2 minutes</a:t>
            </a:r>
          </a:p>
          <a:p>
            <a:r>
              <a:rPr lang="en-US" sz="2400" dirty="0"/>
              <a:t>Write it on the top of a chart paper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509285" y="595423"/>
            <a:ext cx="4380613" cy="5231219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92056" y="836724"/>
            <a:ext cx="3827722" cy="34163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Science TEKS:  </a:t>
            </a:r>
            <a:r>
              <a:rPr lang="en-US" sz="1800" u="sng" dirty="0" smtClean="0">
                <a:solidFill>
                  <a:schemeClr val="tx1"/>
                </a:solidFill>
              </a:rPr>
              <a:t>Differentiate</a:t>
            </a:r>
            <a:r>
              <a:rPr lang="en-US" sz="1800" dirty="0" smtClean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CONTENT OBJECTIVE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Today I will </a:t>
            </a:r>
            <a:r>
              <a:rPr lang="en-US" sz="1800" u="sng" dirty="0" smtClean="0">
                <a:solidFill>
                  <a:schemeClr val="tx1"/>
                </a:solidFill>
              </a:rPr>
              <a:t>compare and contrast</a:t>
            </a:r>
            <a:r>
              <a:rPr lang="en-US" sz="1800" dirty="0" smtClean="0">
                <a:solidFill>
                  <a:schemeClr val="tx1"/>
                </a:solidFill>
              </a:rPr>
              <a:t> the </a:t>
            </a:r>
            <a:r>
              <a:rPr lang="en-US" sz="1800" b="1" dirty="0" smtClean="0">
                <a:solidFill>
                  <a:schemeClr val="tx1"/>
                </a:solidFill>
              </a:rPr>
              <a:t>cell structures and functions </a:t>
            </a:r>
            <a:r>
              <a:rPr lang="en-US" sz="1800" dirty="0" smtClean="0">
                <a:solidFill>
                  <a:schemeClr val="tx1"/>
                </a:solidFill>
              </a:rPr>
              <a:t>of plants and animals.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LANGUAGE OBJECTIVE</a:t>
            </a:r>
          </a:p>
          <a:p>
            <a:endParaRPr lang="en-US" sz="1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029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Content Objective: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Today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will </a:t>
            </a:r>
            <a:r>
              <a:rPr lang="en-US" sz="2400" u="sng" dirty="0">
                <a:solidFill>
                  <a:schemeClr val="tx1"/>
                </a:solidFill>
              </a:rPr>
              <a:t>compare and contrast</a:t>
            </a:r>
            <a:r>
              <a:rPr lang="en-US" sz="2400" dirty="0">
                <a:solidFill>
                  <a:schemeClr val="tx1"/>
                </a:solidFill>
              </a:rPr>
              <a:t> the cell structures and functions of plants and animals.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Language Objective: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Today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 will </a:t>
            </a:r>
            <a:r>
              <a:rPr lang="en-US" sz="2400" b="1" u="sng" dirty="0">
                <a:solidFill>
                  <a:schemeClr val="tx1"/>
                </a:solidFill>
              </a:rPr>
              <a:t>write an essay</a:t>
            </a:r>
            <a:r>
              <a:rPr lang="en-US" sz="2400" b="1" dirty="0">
                <a:solidFill>
                  <a:schemeClr val="tx1"/>
                </a:solidFill>
              </a:rPr>
              <a:t> comparing and contrasting plant and animal cells utilizing transitional phrases.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0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Language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Look back at the content objective you wrote</a:t>
            </a:r>
          </a:p>
          <a:p>
            <a:r>
              <a:rPr lang="en-US" sz="2400" dirty="0"/>
              <a:t>Write a language objective in a student-friendly format</a:t>
            </a:r>
          </a:p>
          <a:p>
            <a:r>
              <a:rPr lang="en-US" sz="2400" dirty="0"/>
              <a:t>You have 2 minutes</a:t>
            </a:r>
          </a:p>
          <a:p>
            <a:r>
              <a:rPr lang="en-US" sz="2400" dirty="0"/>
              <a:t>Write it on the chart paper below the content objective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1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509285" y="531628"/>
            <a:ext cx="4210493" cy="5443870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28261" y="772929"/>
            <a:ext cx="3827722" cy="34163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Science TEKS:  </a:t>
            </a:r>
            <a:r>
              <a:rPr lang="en-US" sz="1800" u="sng" dirty="0" smtClean="0">
                <a:solidFill>
                  <a:schemeClr val="tx1"/>
                </a:solidFill>
              </a:rPr>
              <a:t>Differentiate</a:t>
            </a:r>
            <a:r>
              <a:rPr lang="en-US" sz="1800" dirty="0" smtClean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CONTENT OBJECTIVE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Today I will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u="sng" dirty="0" smtClean="0">
                <a:solidFill>
                  <a:schemeClr val="tx1"/>
                </a:solidFill>
              </a:rPr>
              <a:t>compare and contrast</a:t>
            </a:r>
            <a:r>
              <a:rPr lang="en-US" sz="1800" dirty="0" smtClean="0">
                <a:solidFill>
                  <a:schemeClr val="tx1"/>
                </a:solidFill>
              </a:rPr>
              <a:t> the </a:t>
            </a:r>
            <a:r>
              <a:rPr lang="en-US" sz="1800" b="1" dirty="0" smtClean="0">
                <a:solidFill>
                  <a:schemeClr val="tx1"/>
                </a:solidFill>
              </a:rPr>
              <a:t>cell structures and functions </a:t>
            </a:r>
            <a:r>
              <a:rPr lang="en-US" sz="1800" dirty="0" smtClean="0">
                <a:solidFill>
                  <a:schemeClr val="tx1"/>
                </a:solidFill>
              </a:rPr>
              <a:t>of plants and animals.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LANGUAGE OBJECTIVE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Today </a:t>
            </a:r>
            <a:r>
              <a:rPr lang="en-US" sz="1800" dirty="0">
                <a:solidFill>
                  <a:schemeClr val="accent1"/>
                </a:solidFill>
              </a:rPr>
              <a:t>I will </a:t>
            </a:r>
            <a:r>
              <a:rPr lang="en-US" sz="1800" u="sng" dirty="0">
                <a:solidFill>
                  <a:schemeClr val="tx1"/>
                </a:solidFill>
              </a:rPr>
              <a:t>write an essay</a:t>
            </a:r>
            <a:r>
              <a:rPr lang="en-US" sz="1800" dirty="0">
                <a:solidFill>
                  <a:schemeClr val="tx1"/>
                </a:solidFill>
              </a:rPr>
              <a:t> comparing and contrasting plant and animal cells utilizing transitional phrases.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869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Points to Remember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13345"/>
            <a:ext cx="7431505" cy="3162127"/>
          </a:xfrm>
        </p:spPr>
        <p:txBody>
          <a:bodyPr>
            <a:normAutofit/>
          </a:bodyPr>
          <a:lstStyle/>
          <a:p>
            <a:r>
              <a:rPr lang="en-US" sz="2400" dirty="0"/>
              <a:t>Make objectives </a:t>
            </a:r>
            <a:r>
              <a:rPr lang="en-US" sz="2400" b="1" dirty="0"/>
              <a:t>student friendly </a:t>
            </a:r>
            <a:r>
              <a:rPr lang="en-US" sz="2400" dirty="0"/>
              <a:t>and appropriate for grade level</a:t>
            </a:r>
          </a:p>
          <a:p>
            <a:r>
              <a:rPr lang="en-US" sz="2400" dirty="0"/>
              <a:t>Objectives are </a:t>
            </a:r>
            <a:r>
              <a:rPr lang="en-US" sz="2400" b="1" dirty="0"/>
              <a:t>for students</a:t>
            </a:r>
            <a:r>
              <a:rPr lang="en-US" sz="2400" dirty="0"/>
              <a:t>, not for the adults in the classroom</a:t>
            </a:r>
          </a:p>
          <a:p>
            <a:r>
              <a:rPr lang="en-US" sz="2400" dirty="0"/>
              <a:t>Post </a:t>
            </a:r>
            <a:r>
              <a:rPr lang="en-US" sz="2400" b="1" dirty="0"/>
              <a:t>eye level</a:t>
            </a:r>
          </a:p>
          <a:p>
            <a:r>
              <a:rPr lang="en-US" sz="2400" dirty="0"/>
              <a:t>Review with students </a:t>
            </a:r>
            <a:r>
              <a:rPr lang="en-US" sz="2400" b="1" dirty="0"/>
              <a:t>before, during and after </a:t>
            </a:r>
            <a:r>
              <a:rPr lang="en-US" sz="2400" dirty="0"/>
              <a:t>each lesson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6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541980"/>
            <a:ext cx="2339498" cy="1600200"/>
          </a:xfrm>
        </p:spPr>
        <p:txBody>
          <a:bodyPr>
            <a:normAutofit/>
          </a:bodyPr>
          <a:lstStyle/>
          <a:p>
            <a:r>
              <a:rPr lang="en-US" sz="4000" dirty="0"/>
              <a:t>Provide Feedback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854" y="1276967"/>
            <a:ext cx="4249460" cy="3583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5829" y="1107942"/>
            <a:ext cx="4106179" cy="3800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6219" y="1541980"/>
            <a:ext cx="233949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/>
              <a:t>Provide Feedback</a:t>
            </a:r>
            <a:endParaRPr lang="en-US" sz="40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355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Feedback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408722" y="1737537"/>
            <a:ext cx="3906386" cy="2111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341" y="930801"/>
            <a:ext cx="2885188" cy="3809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28" y="841620"/>
            <a:ext cx="5923172" cy="3884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Feedback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6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_8.JPG"/>
          <p:cNvPicPr>
            <a:picLocks noChangeAspect="1"/>
          </p:cNvPicPr>
          <p:nvPr/>
        </p:nvPicPr>
        <p:blipFill>
          <a:blip r:embed="rId2"/>
          <a:srcRect l="7362" r="12553" b="35593"/>
          <a:stretch>
            <a:fillRect/>
          </a:stretch>
        </p:blipFill>
        <p:spPr>
          <a:xfrm>
            <a:off x="1606216" y="990600"/>
            <a:ext cx="5937584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en-US" dirty="0"/>
              <a:t>Provide Feedback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photo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208" y="887741"/>
            <a:ext cx="3381658" cy="4508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6219" y="1541980"/>
            <a:ext cx="233949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/>
              <a:t>Provide Feedback</a:t>
            </a:r>
            <a:endParaRPr lang="en-US" sz="40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Cognates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43" y="2832623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The Power of Cognates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857027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La </a:t>
            </a:r>
            <a:r>
              <a:rPr lang="en-US" sz="4000" b="1" dirty="0" err="1"/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la </a:t>
            </a:r>
            <a:r>
              <a:rPr lang="en-US" sz="4000" dirty="0" err="1"/>
              <a:t>scienza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studia</a:t>
            </a:r>
            <a:r>
              <a:rPr lang="en-US" sz="4000" dirty="0"/>
              <a:t> la </a:t>
            </a:r>
            <a:r>
              <a:rPr lang="en-US" sz="4000" dirty="0" err="1"/>
              <a:t>composizione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/>
              <a:t>suo</a:t>
            </a:r>
            <a:r>
              <a:rPr lang="en-US" sz="4000" dirty="0"/>
              <a:t> </a:t>
            </a:r>
            <a:r>
              <a:rPr lang="en-US" sz="4000" dirty="0" err="1"/>
              <a:t>comportamento</a:t>
            </a:r>
            <a:r>
              <a:rPr lang="en-US" sz="4000" dirty="0"/>
              <a:t> in base a tale </a:t>
            </a:r>
            <a:r>
              <a:rPr lang="en-US" sz="4000" dirty="0" err="1"/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93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762000" y="857028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scienza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che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studia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della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suo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comportamento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in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base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tale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445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58" y="908348"/>
            <a:ext cx="2094869" cy="1600200"/>
          </a:xfrm>
        </p:spPr>
        <p:txBody>
          <a:bodyPr/>
          <a:lstStyle/>
          <a:p>
            <a:r>
              <a:rPr lang="en-US" sz="4400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630" y="891629"/>
            <a:ext cx="4337420" cy="5101317"/>
          </a:xfrm>
        </p:spPr>
        <p:txBody>
          <a:bodyPr>
            <a:noAutofit/>
          </a:bodyPr>
          <a:lstStyle/>
          <a:p>
            <a:r>
              <a:rPr lang="en-US" sz="2200" dirty="0"/>
              <a:t>1. </a:t>
            </a:r>
            <a:r>
              <a:rPr lang="en-US" sz="2200" u="sng" dirty="0"/>
              <a:t>Individually</a:t>
            </a:r>
            <a:r>
              <a:rPr lang="en-US" sz="2200" dirty="0"/>
              <a:t> </a:t>
            </a:r>
            <a:r>
              <a:rPr lang="en-US" sz="2200" b="1" dirty="0"/>
              <a:t>make a list of 5 academic words </a:t>
            </a:r>
            <a:r>
              <a:rPr lang="en-US" sz="2200" dirty="0"/>
              <a:t>from any content area.</a:t>
            </a:r>
          </a:p>
          <a:p>
            <a:r>
              <a:rPr lang="en-US" sz="2200" dirty="0"/>
              <a:t>2. Turn to your </a:t>
            </a:r>
            <a:r>
              <a:rPr lang="en-US" sz="2200" u="sng" dirty="0"/>
              <a:t>partner</a:t>
            </a:r>
            <a:r>
              <a:rPr lang="en-US" sz="2200" dirty="0"/>
              <a:t> and </a:t>
            </a:r>
            <a:r>
              <a:rPr lang="en-US" sz="2200" b="1" dirty="0"/>
              <a:t>combine your two lists </a:t>
            </a:r>
            <a:r>
              <a:rPr lang="en-US" sz="2200" dirty="0"/>
              <a:t>of words (even if from different content areas).</a:t>
            </a:r>
          </a:p>
          <a:p>
            <a:r>
              <a:rPr lang="en-US" sz="2200" dirty="0"/>
              <a:t>3. Find </a:t>
            </a:r>
            <a:r>
              <a:rPr lang="en-US" sz="2200" u="sng" dirty="0"/>
              <a:t>another pair</a:t>
            </a:r>
            <a:r>
              <a:rPr lang="en-US" sz="2200" dirty="0"/>
              <a:t> and </a:t>
            </a:r>
            <a:r>
              <a:rPr lang="en-US" sz="2200" b="1" dirty="0"/>
              <a:t>exchange your lists</a:t>
            </a:r>
            <a:r>
              <a:rPr lang="en-US" sz="2200" dirty="0"/>
              <a:t>.</a:t>
            </a:r>
          </a:p>
          <a:p>
            <a:r>
              <a:rPr lang="en-US" sz="2200" dirty="0"/>
              <a:t>4. Write the </a:t>
            </a:r>
            <a:r>
              <a:rPr lang="en-US" sz="2200" b="1" dirty="0"/>
              <a:t>Spanish cognates </a:t>
            </a:r>
            <a:r>
              <a:rPr lang="en-US" sz="2200" dirty="0"/>
              <a:t>next to each academic word. Use Google Translate if needed.</a:t>
            </a:r>
          </a:p>
          <a:p>
            <a:r>
              <a:rPr lang="en-US" sz="2200" dirty="0"/>
              <a:t>5. Calculate what </a:t>
            </a:r>
            <a:r>
              <a:rPr lang="en-US" sz="2200" b="1" dirty="0"/>
              <a:t>percentage</a:t>
            </a:r>
            <a:r>
              <a:rPr lang="en-US" sz="2200" dirty="0"/>
              <a:t> of the words are cognates.</a:t>
            </a:r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947" y="2482071"/>
            <a:ext cx="2605115" cy="2895599"/>
          </a:xfrm>
        </p:spPr>
        <p:txBody>
          <a:bodyPr>
            <a:normAutofit/>
          </a:bodyPr>
          <a:lstStyle/>
          <a:p>
            <a:r>
              <a:rPr lang="en-US" sz="2400" dirty="0"/>
              <a:t>1 – 2 – 4 – ALL</a:t>
            </a:r>
          </a:p>
          <a:p>
            <a:r>
              <a:rPr lang="en-US" sz="2000" dirty="0">
                <a:hlinkClick r:id="rId2"/>
              </a:rPr>
              <a:t>http://www.realfastspanish.com/vocabulary/spanish-cognates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qrcode.3611147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0" y="1157001"/>
            <a:ext cx="1141596" cy="123115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900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Speaking in complete sentences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explore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my ELLs.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share</a:t>
            </a:r>
            <a:r>
              <a:rPr lang="en-US" dirty="0"/>
              <a:t> 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the classroom.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7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43" y="2832623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The Power of Cognates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1943" y="3099918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1-2-4-ALL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820880"/>
            <a:ext cx="7503695" cy="3751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Why is it important to encourage English Learners to speak in complete sentences?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Write your individual answer on a piece of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Share with a partner and add any new ideas to your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Now share with another pair your answers and keep adding new ideas to your own papers.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As a whole table come up with a final complete answer.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9994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3340" y="833072"/>
            <a:ext cx="7758607" cy="42442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Does this mean that students need to answer in complete sentences all the time?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TIP: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Provide students with sentence frames and sentence starters if they are struggling to produce complete thoughts in English.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7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8983579" cy="1600200"/>
          </a:xfrm>
        </p:spPr>
        <p:txBody>
          <a:bodyPr>
            <a:normAutofit/>
          </a:bodyPr>
          <a:lstStyle/>
          <a:p>
            <a:r>
              <a:rPr lang="en-US" sz="4800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7463" y="760287"/>
            <a:ext cx="8060388" cy="44045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1.  When reviewing a handout or worksheet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How much is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20!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 What is the </a:t>
            </a:r>
            <a:r>
              <a:rPr lang="en-US" sz="2200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of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 The </a:t>
            </a:r>
            <a:r>
              <a:rPr lang="en-US" sz="2200" i="1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</a:t>
            </a: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of 5 and 4 is 20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58933" y="301068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 flipV="1">
            <a:off x="3382337" y="43434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6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51821" cy="1600200"/>
          </a:xfrm>
        </p:spPr>
        <p:txBody>
          <a:bodyPr>
            <a:normAutofit fontScale="90000"/>
          </a:bodyPr>
          <a:lstStyle/>
          <a:p>
            <a:r>
              <a:rPr lang="en-US"/>
              <a:t>Use of Complete </a:t>
            </a:r>
            <a:r>
              <a:rPr lang="en-US" dirty="0"/>
              <a:t>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1999" y="803656"/>
            <a:ext cx="7551821" cy="4161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2.  When students are given sentence starters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u="sng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rgbClr val="660066"/>
                </a:solidFill>
                <a:latin typeface="Century Gothic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and why?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Esperanza!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and why? Please complete the following sentence: 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My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is… because…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”</a:t>
            </a: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My favorite </a:t>
            </a:r>
            <a:r>
              <a:rPr lang="en-US" sz="2000" i="1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 is Esperanza, because she was very brave.</a:t>
            </a:r>
          </a:p>
        </p:txBody>
      </p:sp>
      <p:sp>
        <p:nvSpPr>
          <p:cNvPr id="4" name="Down Arrow 3"/>
          <p:cNvSpPr/>
          <p:nvPr/>
        </p:nvSpPr>
        <p:spPr>
          <a:xfrm>
            <a:off x="3103483" y="348993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576007" y="386139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591513" y="1443855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591513" y="2865067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Turn! Gallery Walk!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Using the Content and Language Objectives that you developed, write </a:t>
            </a:r>
            <a:r>
              <a:rPr lang="en-US" sz="2800" b="1" dirty="0"/>
              <a:t>2</a:t>
            </a:r>
            <a:r>
              <a:rPr lang="en-US" sz="2800" b="1" dirty="0" smtClean="0"/>
              <a:t> </a:t>
            </a:r>
            <a:r>
              <a:rPr lang="en-US" sz="2800" b="1" dirty="0"/>
              <a:t>questions and </a:t>
            </a:r>
            <a:r>
              <a:rPr lang="en-US" sz="2800" b="1" dirty="0" smtClean="0"/>
              <a:t>2 </a:t>
            </a:r>
            <a:r>
              <a:rPr lang="en-US" sz="2800" b="1" dirty="0"/>
              <a:t>sentence stems</a:t>
            </a:r>
            <a:r>
              <a:rPr lang="en-US" sz="2800" dirty="0"/>
              <a:t> that your students might be able to answer throughout the lesson.</a:t>
            </a:r>
          </a:p>
          <a:p>
            <a:r>
              <a:rPr lang="en-US" sz="2800" dirty="0"/>
              <a:t>Write them on post-its and place them on your chart paper.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43" y="2832623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The Power of Cognates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1943" y="3099918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1943" y="3435016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Randomization Techniques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85" y="2617316"/>
            <a:ext cx="3994015" cy="2283824"/>
          </a:xfrm>
        </p:spPr>
        <p:txBody>
          <a:bodyPr>
            <a:normAutofit/>
          </a:bodyPr>
          <a:lstStyle/>
          <a:p>
            <a:r>
              <a:rPr lang="en-US" dirty="0"/>
              <a:t>Make an Appointment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784" y="3320245"/>
            <a:ext cx="2583686" cy="258368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844487" y="4669582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33383" y="4669582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49871" y="4015866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27999" y="5347361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571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106905"/>
            <a:ext cx="7543800" cy="4578016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None/>
            </a:pPr>
            <a:r>
              <a:rPr lang="en-US" sz="2800" b="1" dirty="0">
                <a:solidFill>
                  <a:srgbClr val="C00000"/>
                </a:solidFill>
              </a:rPr>
              <a:t>Write-Read-Read-Trade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r>
              <a:rPr lang="en-US" dirty="0"/>
              <a:t>Stand up when you complete in writing </a:t>
            </a:r>
            <a:r>
              <a:rPr lang="en-US" u="sng" dirty="0"/>
              <a:t>one</a:t>
            </a:r>
            <a:r>
              <a:rPr lang="en-US" dirty="0"/>
              <a:t> of these sentences: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I select who I call on by…</a:t>
            </a:r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In my classroom, I include randomization because…</a:t>
            </a:r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The most beneficial randomization technique I have used is… because…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457200" lvl="1" indent="-457200">
              <a:lnSpc>
                <a:spcPct val="90000"/>
              </a:lnSpc>
              <a:spcBef>
                <a:spcPts val="575"/>
              </a:spcBef>
              <a:buFont typeface="+mj-lt"/>
              <a:buAutoNum type="arabicPeriod" startAt="2"/>
            </a:pPr>
            <a:r>
              <a:rPr lang="en-US" sz="2400" dirty="0" smtClean="0"/>
              <a:t>Please write your answer in two different post-its.</a:t>
            </a:r>
          </a:p>
          <a:p>
            <a:pPr marL="457200" lvl="1" indent="-457200">
              <a:lnSpc>
                <a:spcPct val="90000"/>
              </a:lnSpc>
              <a:spcBef>
                <a:spcPts val="575"/>
              </a:spcBef>
              <a:buFont typeface="+mj-lt"/>
              <a:buAutoNum type="arabicPeriod" startAt="2"/>
            </a:pPr>
            <a:r>
              <a:rPr lang="en-US" sz="2400" dirty="0" smtClean="0"/>
              <a:t>Conga Line Time!</a:t>
            </a:r>
            <a:endParaRPr lang="en-US" sz="2400" dirty="0"/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Three-Step Interview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05992" y="1155484"/>
            <a:ext cx="7760949" cy="3926508"/>
          </a:xfrm>
        </p:spPr>
        <p:txBody>
          <a:bodyPr>
            <a:normAutofit fontScale="92500" lnSpcReduction="10000"/>
          </a:bodyPr>
          <a:lstStyle/>
          <a:p>
            <a:r>
              <a:rPr lang="en-US" sz="3100" cap="none" dirty="0">
                <a:solidFill>
                  <a:schemeClr val="tx1"/>
                </a:solidFill>
              </a:rPr>
              <a:t>Stand up when you can complete one of these sentences:</a:t>
            </a:r>
          </a:p>
          <a:p>
            <a:pPr lvl="1"/>
            <a:endParaRPr lang="en-US" sz="21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Teaching ELLs is so difficult because…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One challenge I face when teaching ELLs is…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One challenge I face when instructing ELLs is… What I have done to overcome this challenge is…</a:t>
            </a:r>
          </a:p>
          <a:p>
            <a:endParaRPr lang="en-US" sz="2100" cap="none" dirty="0">
              <a:solidFill>
                <a:schemeClr val="tx1"/>
              </a:solidFill>
            </a:endParaRPr>
          </a:p>
          <a:p>
            <a:endParaRPr lang="en-US" sz="2100" cap="none" dirty="0">
              <a:solidFill>
                <a:schemeClr val="tx1"/>
              </a:solidFill>
            </a:endParaRPr>
          </a:p>
          <a:p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860000">
            <a:off x="214333" y="2175371"/>
            <a:ext cx="11817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Beginner</a:t>
            </a:r>
          </a:p>
        </p:txBody>
      </p:sp>
      <p:sp>
        <p:nvSpPr>
          <p:cNvPr id="5" name="Rectangle 4"/>
          <p:cNvSpPr/>
          <p:nvPr/>
        </p:nvSpPr>
        <p:spPr>
          <a:xfrm rot="19860000">
            <a:off x="130920" y="2916489"/>
            <a:ext cx="16065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Intermediate</a:t>
            </a:r>
          </a:p>
        </p:txBody>
      </p:sp>
      <p:sp>
        <p:nvSpPr>
          <p:cNvPr id="6" name="Rectangle 5"/>
          <p:cNvSpPr/>
          <p:nvPr/>
        </p:nvSpPr>
        <p:spPr>
          <a:xfrm rot="19860000">
            <a:off x="163839" y="3818464"/>
            <a:ext cx="12827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Advanced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96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4912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3112" y="421105"/>
            <a:ext cx="7543800" cy="3886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</a:rPr>
              <a:t>Is it possible to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randomize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and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differentiate instruction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at the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same time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?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ea typeface="+mn-e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496412" y="3180710"/>
            <a:ext cx="8077200" cy="498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660066"/>
                </a:solidFill>
              </a:rPr>
              <a:t>Randomize and rotate who is called on,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800" dirty="0">
                <a:solidFill>
                  <a:srgbClr val="660066"/>
                </a:solidFill>
              </a:rPr>
              <a:t>so students of all language levels can participate!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2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385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999" y="948156"/>
            <a:ext cx="3618869" cy="3416301"/>
          </a:xfrm>
        </p:spPr>
        <p:txBody>
          <a:bodyPr>
            <a:norm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Lucky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Beach ball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Index cards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	with student names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Class list/roster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Color/numbers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Birthdays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80868" y="1155700"/>
            <a:ext cx="4109867" cy="3416300"/>
          </a:xfrm>
        </p:spPr>
        <p:txBody>
          <a:bodyPr>
            <a:no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Physical characteristics:                             longest hair, eye color…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Jenga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Pick up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Career cards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</a:rPr>
              <a:t>Apps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Popcorn</a:t>
            </a:r>
          </a:p>
          <a:p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response signals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8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43" y="2832623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The Power of Cognates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1943" y="3099918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1943" y="3435016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Randomization Techniques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1943" y="3702311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Total Response Signals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3954" y="815848"/>
            <a:ext cx="7403199" cy="1150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Why is it important to check for understanding along the way?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653" y="2512635"/>
            <a:ext cx="34925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55" y="2512635"/>
            <a:ext cx="34925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4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1573979"/>
              </p:ext>
            </p:extLst>
          </p:nvPr>
        </p:nvGraphicFramePr>
        <p:xfrm>
          <a:off x="1376016" y="436849"/>
          <a:ext cx="6548499" cy="2902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86762717"/>
              </p:ext>
            </p:extLst>
          </p:nvPr>
        </p:nvGraphicFramePr>
        <p:xfrm>
          <a:off x="1376016" y="3332449"/>
          <a:ext cx="6548499" cy="274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Fib!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85" y="1155700"/>
            <a:ext cx="7435574" cy="3416300"/>
          </a:xfrm>
        </p:spPr>
        <p:txBody>
          <a:bodyPr>
            <a:noAutofit/>
          </a:bodyPr>
          <a:lstStyle/>
          <a:p>
            <a:r>
              <a:rPr lang="en-US" sz="2400" dirty="0"/>
              <a:t>Students may work in pairs or small groups.</a:t>
            </a:r>
          </a:p>
          <a:p>
            <a:r>
              <a:rPr lang="en-US" sz="2400" dirty="0"/>
              <a:t>Students have </a:t>
            </a:r>
            <a:r>
              <a:rPr lang="en-US" sz="2400" dirty="0" smtClean="0"/>
              <a:t>an index card </a:t>
            </a:r>
            <a:r>
              <a:rPr lang="en-US" sz="2400" dirty="0"/>
              <a:t>with the </a:t>
            </a:r>
            <a:r>
              <a:rPr lang="en-US" sz="2400" dirty="0" smtClean="0"/>
              <a:t>numbers “1</a:t>
            </a:r>
            <a:r>
              <a:rPr lang="en-US" sz="2400" dirty="0"/>
              <a:t>, 2, </a:t>
            </a:r>
            <a:r>
              <a:rPr lang="en-US" sz="2400" dirty="0" smtClean="0"/>
              <a:t>3, 4” on one side and “A, B, C, D” on the other side of the card.</a:t>
            </a:r>
            <a:endParaRPr lang="en-US" sz="2400" dirty="0"/>
          </a:p>
          <a:p>
            <a:r>
              <a:rPr lang="en-US" sz="2400" dirty="0"/>
              <a:t>Teacher writes 3 statements on the board (one false, two true) and students decide which one is the fib.</a:t>
            </a:r>
          </a:p>
          <a:p>
            <a:r>
              <a:rPr lang="en-US" sz="2400" dirty="0"/>
              <a:t>On signal from teacher, students show the number of the statement they believe is the fib.</a:t>
            </a:r>
          </a:p>
          <a:p>
            <a:endParaRPr lang="en-US" sz="24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2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36773" cy="1600200"/>
          </a:xfrm>
        </p:spPr>
        <p:txBody>
          <a:bodyPr>
            <a:normAutofit/>
          </a:bodyPr>
          <a:lstStyle/>
          <a:p>
            <a:r>
              <a:rPr lang="en-US" sz="4400" dirty="0"/>
              <a:t>Let’s Play!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1295400"/>
            <a:ext cx="4594934" cy="411479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/>
              <a:t>Evaporation is part of the water cycle</a:t>
            </a:r>
          </a:p>
          <a:p>
            <a:pPr marL="457200" indent="-457200">
              <a:buAutoNum type="arabicPeriod"/>
            </a:pPr>
            <a:r>
              <a:rPr lang="en-US" sz="2400" dirty="0"/>
              <a:t>Refraction is part of the water cycle</a:t>
            </a:r>
          </a:p>
          <a:p>
            <a:pPr marL="457200" indent="-457200">
              <a:buAutoNum type="arabicPeriod"/>
            </a:pPr>
            <a:r>
              <a:rPr lang="en-US" sz="2400" dirty="0"/>
              <a:t>Condensation is part of the water cycle</a:t>
            </a:r>
          </a:p>
          <a:p>
            <a:pPr marL="685800" lvl="3" indent="0">
              <a:buNone/>
            </a:pPr>
            <a:endParaRPr lang="en-US" sz="2200" dirty="0"/>
          </a:p>
          <a:p>
            <a:pPr marL="685800" lvl="3" indent="0">
              <a:buNone/>
            </a:pPr>
            <a:r>
              <a:rPr lang="en-US" sz="2400" b="1" i="1" dirty="0"/>
              <a:t>I believe number… is a fib because…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457200"/>
            <a:ext cx="2569439" cy="5546558"/>
          </a:xfrm>
        </p:spPr>
        <p:txBody>
          <a:bodyPr>
            <a:normAutofit/>
          </a:bodyPr>
          <a:lstStyle/>
          <a:p>
            <a:r>
              <a:rPr lang="en-US" sz="2000" dirty="0"/>
              <a:t>Find the Fib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8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413" y="956511"/>
            <a:ext cx="4778008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575"/>
              </a:spcBef>
              <a:buNone/>
            </a:pPr>
            <a:r>
              <a:rPr lang="en-US" dirty="0"/>
              <a:t>Rhea is a moon of Saturn. Which of these facts about Rhea best indicates that it does not have a water cycle in which water changes state?</a:t>
            </a:r>
          </a:p>
          <a:p>
            <a:pPr marL="0" indent="0">
              <a:spcBef>
                <a:spcPts val="575"/>
              </a:spcBef>
              <a:buNone/>
            </a:pPr>
            <a:endParaRPr lang="en-US" dirty="0"/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A	Its radius is 765 km.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B  	Its density is about 1.3 kg/m3.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C  	Its period of rotation is about 	4.5 Earth days.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D  	Its temperature is between 	−174°C and −220°C.</a:t>
            </a:r>
          </a:p>
          <a:p>
            <a:pPr marL="0" indent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36773" cy="1600200"/>
          </a:xfrm>
        </p:spPr>
        <p:txBody>
          <a:bodyPr>
            <a:normAutofit/>
          </a:bodyPr>
          <a:lstStyle/>
          <a:p>
            <a:r>
              <a:rPr lang="en-US" sz="4400" dirty="0"/>
              <a:t>Let’s Play!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457200"/>
            <a:ext cx="2569439" cy="5546558"/>
          </a:xfrm>
        </p:spPr>
        <p:txBody>
          <a:bodyPr>
            <a:normAutofit/>
          </a:bodyPr>
          <a:lstStyle/>
          <a:p>
            <a:r>
              <a:rPr lang="en-US" sz="2000" dirty="0"/>
              <a:t>Find the </a:t>
            </a:r>
            <a:r>
              <a:rPr lang="en-US" sz="2000" b="1" dirty="0"/>
              <a:t>Correct Answer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6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academic vocabulary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327" y="1002085"/>
            <a:ext cx="7080146" cy="1116106"/>
          </a:xfrm>
        </p:spPr>
        <p:txBody>
          <a:bodyPr>
            <a:noAutofit/>
          </a:bodyPr>
          <a:lstStyle/>
          <a:p>
            <a:r>
              <a:rPr lang="en-US" sz="3600" dirty="0"/>
              <a:t>What are the two goals of Sheltered Instruction?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93851" y="2481957"/>
            <a:ext cx="5061098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3A4C03"/>
              </a:solidFill>
            </a:endParaRP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Make Content Comprehensible</a:t>
            </a: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Develop Academic Language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1998" y="6261042"/>
            <a:ext cx="3844803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7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43" y="2832623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The Power of Cognates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1943" y="3099918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1943" y="3435016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Randomization Techniques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1943" y="3702311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Total Response Signals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1943" y="396615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Developing Academic Vocabulary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08173" y="1616242"/>
            <a:ext cx="5486400" cy="426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/>
              <a:t>1. When you can complete this sentence in your mind, please stand up.</a:t>
            </a:r>
          </a:p>
          <a:p>
            <a:pPr marL="0" indent="0">
              <a:buFont typeface="Wingdings 3" charset="2"/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Academic vocabulary development is important for ALL students, but especially for ELLs, because</a:t>
            </a:r>
            <a:r>
              <a:rPr lang="en-US" sz="2400" b="1" i="1" dirty="0" smtClean="0">
                <a:solidFill>
                  <a:srgbClr val="C00000"/>
                </a:solidFill>
              </a:rPr>
              <a:t>…</a:t>
            </a:r>
          </a:p>
          <a:p>
            <a:pPr marL="0" indent="0">
              <a:buFont typeface="Wingdings 3" charset="2"/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US" sz="2400" dirty="0"/>
              <a:t>2. Find your </a:t>
            </a:r>
            <a:r>
              <a:rPr lang="en-US" sz="2400" dirty="0">
                <a:solidFill>
                  <a:schemeClr val="accent1"/>
                </a:solidFill>
              </a:rPr>
              <a:t>9 o’clock </a:t>
            </a:r>
            <a:r>
              <a:rPr lang="en-US" sz="2400" dirty="0"/>
              <a:t>appointment and share your responses.</a:t>
            </a:r>
          </a:p>
        </p:txBody>
      </p:sp>
      <p:pic>
        <p:nvPicPr>
          <p:cNvPr id="3" name="Picture 2" descr="C:\Documents and Settings\kchapa\Local Settings\Temporary Internet Files\Content.IE5\9JKJ0QWJ\MC900434389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/>
          <a:stretch/>
        </p:blipFill>
        <p:spPr bwMode="auto">
          <a:xfrm>
            <a:off x="0" y="549442"/>
            <a:ext cx="231688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15653" y="1920708"/>
            <a:ext cx="5562600" cy="43243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</a:t>
            </a:r>
          </a:p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Carving is appropriate for most green and blue slopes and even some black slopes. However, if you try to carve through moguls, especially in packed powder or corn snow, you’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re going to face-plant.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eorgia" charset="0"/>
            </a:endParaRPr>
          </a:p>
        </p:txBody>
      </p:sp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212432" y="1362655"/>
            <a:ext cx="4480978" cy="11161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What does this mean?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7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15653" y="1362655"/>
            <a:ext cx="5562600" cy="4882403"/>
            <a:chOff x="2915653" y="1362655"/>
            <a:chExt cx="5562600" cy="4882403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2915653" y="1920708"/>
              <a:ext cx="5562600" cy="432435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</a:t>
              </a:r>
            </a:p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Carving is appropriate for most green and blue slopes and even some black slopes. However, if you try to carve through moguls, especially in packed powder or corn snow, you’</a:t>
              </a:r>
              <a:r>
                <a:rPr lang="en-US" altLang="ja-JP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re going to face-plant.</a:t>
              </a:r>
            </a:p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endParaRPr>
            </a:p>
          </p:txBody>
        </p:sp>
        <p:sp>
          <p:nvSpPr>
            <p:cNvPr id="4" name="Title 4"/>
            <p:cNvSpPr txBox="1">
              <a:spLocks/>
            </p:cNvSpPr>
            <p:nvPr/>
          </p:nvSpPr>
          <p:spPr>
            <a:xfrm>
              <a:off x="3212432" y="1362655"/>
              <a:ext cx="4480978" cy="1116106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b="0" i="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dirty="0">
                  <a:solidFill>
                    <a:srgbClr val="C00000"/>
                  </a:solidFill>
                </a:rPr>
                <a:t>What does this mean?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96653" y="2478761"/>
              <a:ext cx="1118936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50043" y="283168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94748" y="320512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96653" y="3594867"/>
              <a:ext cx="798095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31732" y="3570291"/>
              <a:ext cx="1048752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96652" y="3998726"/>
              <a:ext cx="214162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15262" y="3972266"/>
              <a:ext cx="1391653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00813" y="4374197"/>
              <a:ext cx="1418724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3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this help?</a:t>
            </a:r>
          </a:p>
        </p:txBody>
      </p:sp>
      <p:pic>
        <p:nvPicPr>
          <p:cNvPr id="3" name="Picture 4" descr="Great carve on a mounta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2" y="1153662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876926" y="4110037"/>
            <a:ext cx="605990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i="1" dirty="0">
                <a:solidFill>
                  <a:srgbClr val="C00000"/>
                </a:solidFill>
                <a:latin typeface="Georgia" charset="0"/>
              </a:rPr>
              <a:t>These men are carving.                 </a:t>
            </a:r>
          </a:p>
        </p:txBody>
      </p:sp>
      <p:pic>
        <p:nvPicPr>
          <p:cNvPr id="5" name="Picture 7" descr="Ski Southea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82" y="1153662"/>
            <a:ext cx="487045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pic>
        <p:nvPicPr>
          <p:cNvPr id="3" name="Picture 4" descr="skiing down the green slope by joyryu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8" y="1422090"/>
            <a:ext cx="26447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Davos skiing slope by Niels displayed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638">
            <a:off x="3215991" y="1422090"/>
            <a:ext cx="2614612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7" descr="http://rds.yahoo.com/_ylt=A9G_bF.ja9BKRmYAIrKjzbkF/SIG=140mhql2v/EXP=1255259427/**http%3A/pictures.exploitz.com/Steep-black-diamond-slope-photo-Mammoth-Lakes--_srcgpx10001x13765x1b6987d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03" y="1422090"/>
            <a:ext cx="26289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477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Green Slope  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543300" y="3861124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Blue Slope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151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Black Slope   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le:Encore at mt ell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1303"/>
            <a:ext cx="3276600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Packed Powder by hefmerc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275">
            <a:off x="4343224" y="1121639"/>
            <a:ext cx="39624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76200" y="5355161"/>
            <a:ext cx="922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Moguls                           Packed Powder                       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3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pring corn goodness by snobo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74559"/>
            <a:ext cx="5101389" cy="3614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104148" y="5089358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Corn Snow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le Wipe-Out by gr8jak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26" y="1110918"/>
            <a:ext cx="5045242" cy="3397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930316" y="5005137"/>
            <a:ext cx="429928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Face-plant           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4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42606" y="514352"/>
            <a:ext cx="8663068" cy="5828925"/>
            <a:chOff x="441817" y="514352"/>
            <a:chExt cx="8663068" cy="5828925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441817" y="1161677"/>
              <a:ext cx="8663068" cy="51816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/>
                <a:t>	</a:t>
              </a: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u="sng" dirty="0">
                  <a:solidFill>
                    <a:srgbClr val="C00000"/>
                  </a:solidFill>
                </a:rPr>
                <a:t>Carving</a:t>
              </a:r>
              <a:r>
                <a:rPr lang="en-US" sz="2400" dirty="0">
                  <a:solidFill>
                    <a:srgbClr val="2B4A5E"/>
                  </a:solidFill>
                </a:rPr>
                <a:t> is </a:t>
              </a:r>
              <a:r>
                <a:rPr lang="en-US" sz="2400" dirty="0">
                  <a:solidFill>
                    <a:srgbClr val="00B050"/>
                  </a:solidFill>
                </a:rPr>
                <a:t>appropriate</a:t>
              </a:r>
              <a:r>
                <a:rPr lang="en-US" sz="2400" dirty="0">
                  <a:solidFill>
                    <a:srgbClr val="2B4A5E"/>
                  </a:solidFill>
                </a:rPr>
                <a:t> for most </a:t>
              </a:r>
              <a:r>
                <a:rPr lang="en-US" sz="2400" u="sng" dirty="0">
                  <a:solidFill>
                    <a:srgbClr val="C00000"/>
                  </a:solidFill>
                </a:rPr>
                <a:t>green</a:t>
              </a:r>
              <a:r>
                <a:rPr lang="en-US" sz="2400" dirty="0">
                  <a:solidFill>
                    <a:srgbClr val="2B4A5E"/>
                  </a:solidFill>
                </a:rPr>
                <a:t> and </a:t>
              </a:r>
              <a:r>
                <a:rPr lang="en-US" sz="2400" u="sng" dirty="0">
                  <a:solidFill>
                    <a:srgbClr val="C00000"/>
                  </a:solidFill>
                </a:rPr>
                <a:t>blue slopes 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and even some </a:t>
              </a:r>
              <a:r>
                <a:rPr lang="en-US" sz="2400" u="sng" dirty="0">
                  <a:solidFill>
                    <a:srgbClr val="C00000"/>
                  </a:solidFill>
                </a:rPr>
                <a:t>black slopes</a:t>
              </a:r>
              <a:r>
                <a:rPr lang="en-US" sz="2400" dirty="0">
                  <a:solidFill>
                    <a:srgbClr val="2B4A5E"/>
                  </a:solidFill>
                </a:rPr>
                <a:t>. However, if you try to </a:t>
              </a:r>
              <a:r>
                <a:rPr lang="en-US" sz="2400" u="sng" dirty="0">
                  <a:solidFill>
                    <a:srgbClr val="C00000"/>
                  </a:solidFill>
                </a:rPr>
                <a:t>carve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300" dirty="0">
                  <a:solidFill>
                    <a:srgbClr val="2B4A5E"/>
                  </a:solidFill>
                </a:rPr>
                <a:t>through </a:t>
              </a:r>
              <a:r>
                <a:rPr lang="en-US" sz="2300" u="sng" dirty="0">
                  <a:solidFill>
                    <a:srgbClr val="C00000"/>
                  </a:solidFill>
                </a:rPr>
                <a:t>moguls</a:t>
              </a:r>
              <a:r>
                <a:rPr lang="en-US" sz="2300" dirty="0">
                  <a:solidFill>
                    <a:srgbClr val="2B4A5E"/>
                  </a:solidFill>
                </a:rPr>
                <a:t>, </a:t>
              </a:r>
              <a:r>
                <a:rPr lang="en-US" sz="2300" dirty="0">
                  <a:solidFill>
                    <a:srgbClr val="00B050"/>
                  </a:solidFill>
                </a:rPr>
                <a:t>especially</a:t>
              </a:r>
              <a:r>
                <a:rPr lang="en-US" sz="2300" dirty="0">
                  <a:solidFill>
                    <a:srgbClr val="2B4A5E"/>
                  </a:solidFill>
                </a:rPr>
                <a:t> in </a:t>
              </a:r>
              <a:r>
                <a:rPr lang="en-US" sz="2300" u="sng" dirty="0">
                  <a:solidFill>
                    <a:srgbClr val="C00000"/>
                  </a:solidFill>
                </a:rPr>
                <a:t>packed powder</a:t>
              </a:r>
              <a:r>
                <a:rPr lang="en-US" sz="2300" dirty="0">
                  <a:solidFill>
                    <a:srgbClr val="C00000"/>
                  </a:solidFill>
                </a:rPr>
                <a:t> </a:t>
              </a:r>
              <a:r>
                <a:rPr lang="en-US" sz="2300" dirty="0">
                  <a:solidFill>
                    <a:srgbClr val="2B4A5E"/>
                  </a:solidFill>
                </a:rPr>
                <a:t>or </a:t>
              </a:r>
              <a:r>
                <a:rPr lang="en-US" sz="2300" u="sng" dirty="0">
                  <a:solidFill>
                    <a:srgbClr val="C00000"/>
                  </a:solidFill>
                </a:rPr>
                <a:t>corn snow</a:t>
              </a:r>
              <a:endParaRPr lang="en-US" sz="23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you’re going to </a:t>
              </a:r>
              <a:r>
                <a:rPr lang="en-US" sz="2400" u="sng" dirty="0">
                  <a:solidFill>
                    <a:srgbClr val="C00000"/>
                  </a:solidFill>
                </a:rPr>
                <a:t>face-plant</a:t>
              </a:r>
              <a:r>
                <a:rPr lang="en-US" sz="2400" dirty="0">
                  <a:solidFill>
                    <a:srgbClr val="2B4A5E"/>
                  </a:solidFill>
                </a:rPr>
                <a:t>.</a:t>
              </a:r>
            </a:p>
            <a:p>
              <a:pPr>
                <a:lnSpc>
                  <a:spcPct val="90000"/>
                </a:lnSpc>
                <a:defRPr/>
              </a:pPr>
              <a:endParaRPr lang="en-US" sz="2400" dirty="0"/>
            </a:p>
          </p:txBody>
        </p:sp>
        <p:pic>
          <p:nvPicPr>
            <p:cNvPr id="3" name="Picture 2" descr="Great carve on a mountai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76" y="514352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skiing down the green slope by joyryu.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463" y="646114"/>
              <a:ext cx="1247775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vos skiing slope by Niels displayed.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785" y="666752"/>
              <a:ext cx="12065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http://rds.yahoo.com/_ylt=A9G_bF.ja9BKRmYAIrKjzbkF/SIG=140mhql2v/EXP=1255259427/**http%3A/pictures.exploitz.com/Steep-black-diamond-slope-photo-Mammoth-Lakes--_srcgpx10001x13765x1b6987db6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631" y="2116806"/>
              <a:ext cx="1143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ki Southeast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788" y="2123156"/>
              <a:ext cx="17526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ile:Encore at mt ellen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717" y="3440356"/>
              <a:ext cx="7651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Packed Powder by hefmercer.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382" y="3456109"/>
              <a:ext cx="9318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Spring corn goodness by snoboy.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915" y="3476747"/>
              <a:ext cx="1295400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Tele Wipe-Out by gr8jake.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471" y="4830561"/>
              <a:ext cx="1295400" cy="8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037620" y="1163179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apropiado</a:t>
              </a:r>
              <a:endParaRPr lang="en-US" sz="1800" i="1" dirty="0">
                <a:latin typeface="Georgia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380249" y="3851391"/>
              <a:ext cx="1735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especialmente</a:t>
              </a:r>
              <a:endParaRPr lang="en-US" sz="1600" i="1" dirty="0">
                <a:latin typeface="Georgia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698262" y="1581152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216926" y="4291840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2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TELPAS-ELPS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dirty="0"/>
              <a:t>Today I </a:t>
            </a:r>
            <a:r>
              <a:rPr lang="en-US" u="sng" dirty="0"/>
              <a:t>explored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my ELLs.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dirty="0"/>
              <a:t>Today I </a:t>
            </a:r>
            <a:r>
              <a:rPr lang="en-US" u="sng" dirty="0"/>
              <a:t>shared</a:t>
            </a:r>
            <a:r>
              <a:rPr lang="en-US" dirty="0"/>
              <a:t> 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my classroom.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77" y="685800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Go to:</a:t>
            </a:r>
          </a:p>
          <a:p>
            <a:pPr marL="0" indent="0" algn="ctr">
              <a:buNone/>
            </a:pPr>
            <a:r>
              <a:rPr lang="en-US" sz="3200" b="1" dirty="0">
                <a:hlinkClick r:id="rId2"/>
              </a:rPr>
              <a:t>https://</a:t>
            </a:r>
            <a:r>
              <a:rPr lang="en-US" sz="3200" b="1" dirty="0" smtClean="0">
                <a:hlinkClick r:id="rId2"/>
              </a:rPr>
              <a:t>tinyurl.com/SIRISE1</a:t>
            </a:r>
            <a:endParaRPr lang="en-US" sz="3200" b="1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 </a:t>
            </a:r>
            <a:endParaRPr lang="en-US" sz="3600" dirty="0"/>
          </a:p>
          <a:p>
            <a:pPr marL="2576513" indent="406400">
              <a:buNone/>
            </a:pPr>
            <a:r>
              <a:rPr lang="en-US" sz="3600" dirty="0" smtClean="0"/>
              <a:t>I </a:t>
            </a:r>
            <a:r>
              <a:rPr lang="en-US" sz="3600" dirty="0"/>
              <a:t>used to think…</a:t>
            </a:r>
          </a:p>
          <a:p>
            <a:pPr marL="2576513" indent="406400">
              <a:buNone/>
            </a:pPr>
            <a:r>
              <a:rPr lang="en-US" sz="3600" dirty="0" smtClean="0"/>
              <a:t>But </a:t>
            </a:r>
            <a:r>
              <a:rPr lang="en-US" sz="3600" dirty="0"/>
              <a:t>now I know…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41" y="2922220"/>
            <a:ext cx="1679832" cy="16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454" y="579215"/>
            <a:ext cx="7217846" cy="2677648"/>
          </a:xfrm>
        </p:spPr>
        <p:txBody>
          <a:bodyPr/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participation! </a:t>
            </a:r>
            <a:b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49214" y="3413118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</a:t>
            </a:r>
            <a:r>
              <a:rPr lang="en-US" sz="2000" dirty="0" smtClean="0"/>
              <a:t>Director</a:t>
            </a:r>
          </a:p>
          <a:p>
            <a:r>
              <a:rPr lang="en-US" sz="2000" dirty="0" smtClean="0"/>
              <a:t>Center for Excellence in Education of Diverse Students (CEEDS)</a:t>
            </a:r>
            <a:endParaRPr lang="en-US" sz="2000" dirty="0"/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586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6190" y="2217950"/>
            <a:ext cx="290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650564"/>
            <a:ext cx="8180691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ELPS: How are they organized?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832899" y="444288"/>
          <a:ext cx="7481319" cy="512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1379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7723</TotalTime>
  <Words>2302</Words>
  <Application>Microsoft Macintosh PowerPoint</Application>
  <PresentationFormat>On-screen Show (4:3)</PresentationFormat>
  <Paragraphs>471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6" baseType="lpstr">
      <vt:lpstr>Calibri</vt:lpstr>
      <vt:lpstr>Century Gothic</vt:lpstr>
      <vt:lpstr>Georgia</vt:lpstr>
      <vt:lpstr>Impact</vt:lpstr>
      <vt:lpstr>Mangal</vt:lpstr>
      <vt:lpstr>ＭＳ Ｐゴシック</vt:lpstr>
      <vt:lpstr>ＭＳ Ｐ明朝</vt:lpstr>
      <vt:lpstr>Times New Roman</vt:lpstr>
      <vt:lpstr>Verdana</vt:lpstr>
      <vt:lpstr>Wingdings</vt:lpstr>
      <vt:lpstr>Wingdings 2</vt:lpstr>
      <vt:lpstr>Wingdings 3</vt:lpstr>
      <vt:lpstr>Arial</vt:lpstr>
      <vt:lpstr>NewsPrint</vt:lpstr>
      <vt:lpstr>Sheltered Instruction WS# 71133</vt:lpstr>
      <vt:lpstr>Professional Learning Essential Agreements</vt:lpstr>
      <vt:lpstr>Keeping It Together</vt:lpstr>
      <vt:lpstr>Session Objectives</vt:lpstr>
      <vt:lpstr>Three-Step Interview</vt:lpstr>
      <vt:lpstr>What are the two goals of Sheltered Instruction?</vt:lpstr>
      <vt:lpstr>TELPAS-ELPS</vt:lpstr>
      <vt:lpstr>Keeping It Together</vt:lpstr>
      <vt:lpstr>ELPS: How are they organized?</vt:lpstr>
      <vt:lpstr>TEKS vs ELPS</vt:lpstr>
      <vt:lpstr>TEKS vs ELPS</vt:lpstr>
      <vt:lpstr>TELPAS Levels</vt:lpstr>
      <vt:lpstr>TELPAS Domains</vt:lpstr>
      <vt:lpstr>DMAC TELPAS Reports</vt:lpstr>
      <vt:lpstr>Sample DMAC Report</vt:lpstr>
      <vt:lpstr>Content and language objectives</vt:lpstr>
      <vt:lpstr>Keeping It Together</vt:lpstr>
      <vt:lpstr>Anticipation Guide</vt:lpstr>
      <vt:lpstr>Round Table</vt:lpstr>
      <vt:lpstr>The What and the How</vt:lpstr>
      <vt:lpstr>Content Objective - Sample</vt:lpstr>
      <vt:lpstr>Writing Content Objectives</vt:lpstr>
      <vt:lpstr>PowerPoint Presentation</vt:lpstr>
      <vt:lpstr>Language Objective - Sample</vt:lpstr>
      <vt:lpstr>Writing Language Objectives</vt:lpstr>
      <vt:lpstr>PowerPoint Presentation</vt:lpstr>
      <vt:lpstr>Key Points to Remember</vt:lpstr>
      <vt:lpstr>Provide Feedback</vt:lpstr>
      <vt:lpstr>PowerPoint Presentation</vt:lpstr>
      <vt:lpstr>Provide Feedback</vt:lpstr>
      <vt:lpstr>Provide Feedback</vt:lpstr>
      <vt:lpstr>Provide Feedback</vt:lpstr>
      <vt:lpstr>PowerPoint Presentation</vt:lpstr>
      <vt:lpstr>The power of Cognates</vt:lpstr>
      <vt:lpstr>Keeping It Together</vt:lpstr>
      <vt:lpstr>The Power of Cognates</vt:lpstr>
      <vt:lpstr>The Power of Cognates</vt:lpstr>
      <vt:lpstr>Your Turn!</vt:lpstr>
      <vt:lpstr>Speaking in complete sentences</vt:lpstr>
      <vt:lpstr>Keeping It Together</vt:lpstr>
      <vt:lpstr>1-2-4-ALL</vt:lpstr>
      <vt:lpstr>Use of Complete Sentences</vt:lpstr>
      <vt:lpstr>Use of Complete Sentences</vt:lpstr>
      <vt:lpstr>Use of Complete Sentences</vt:lpstr>
      <vt:lpstr>Your Turn! Gallery Walk!</vt:lpstr>
      <vt:lpstr>RANDOMIZATION TECHNIQUES</vt:lpstr>
      <vt:lpstr>Keeping It Together</vt:lpstr>
      <vt:lpstr>Make an Appointment</vt:lpstr>
      <vt:lpstr>Randomization Techniques</vt:lpstr>
      <vt:lpstr>Randomization Techniques</vt:lpstr>
      <vt:lpstr>Randomization Techniques</vt:lpstr>
      <vt:lpstr>Total response signals</vt:lpstr>
      <vt:lpstr>Keeping It Together</vt:lpstr>
      <vt:lpstr>PowerPoint Presentation</vt:lpstr>
      <vt:lpstr>PowerPoint Presentation</vt:lpstr>
      <vt:lpstr>Find the Fib!</vt:lpstr>
      <vt:lpstr>Let’s Play!</vt:lpstr>
      <vt:lpstr>Let’s Play!</vt:lpstr>
      <vt:lpstr>Developing academic vocabulary</vt:lpstr>
      <vt:lpstr>Keeping It Together</vt:lpstr>
      <vt:lpstr>PowerPoint Presentation</vt:lpstr>
      <vt:lpstr>PowerPoint Presentation</vt:lpstr>
      <vt:lpstr>PowerPoint Presentation</vt:lpstr>
      <vt:lpstr>Would this help?</vt:lpstr>
      <vt:lpstr>How about this?</vt:lpstr>
      <vt:lpstr>PowerPoint Presentation</vt:lpstr>
      <vt:lpstr>PowerPoint Presentation</vt:lpstr>
      <vt:lpstr>PowerPoint Presentation</vt:lpstr>
      <vt:lpstr>PowerPoint Presentation</vt:lpstr>
      <vt:lpstr>Session Objectives</vt:lpstr>
      <vt:lpstr>Exit Tickets</vt:lpstr>
      <vt:lpstr>Thank you  for your participation!  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160</cp:revision>
  <dcterms:created xsi:type="dcterms:W3CDTF">2016-11-01T01:49:00Z</dcterms:created>
  <dcterms:modified xsi:type="dcterms:W3CDTF">2018-01-14T05:11:26Z</dcterms:modified>
</cp:coreProperties>
</file>